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65" r:id="rId4"/>
    <p:sldId id="266" r:id="rId5"/>
    <p:sldId id="268" r:id="rId6"/>
    <p:sldId id="271" r:id="rId7"/>
    <p:sldId id="269" r:id="rId8"/>
    <p:sldId id="270" r:id="rId9"/>
    <p:sldId id="272" r:id="rId10"/>
    <p:sldId id="273" r:id="rId11"/>
    <p:sldId id="275" r:id="rId12"/>
    <p:sldId id="276" r:id="rId13"/>
    <p:sldId id="274" r:id="rId14"/>
    <p:sldId id="278" r:id="rId15"/>
    <p:sldId id="279" r:id="rId16"/>
    <p:sldId id="277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FFFF"/>
    <a:srgbClr val="F41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90" autoAdjust="0"/>
    <p:restoredTop sz="94660"/>
  </p:normalViewPr>
  <p:slideViewPr>
    <p:cSldViewPr snapToGrid="0">
      <p:cViewPr varScale="1">
        <p:scale>
          <a:sx n="77" d="100"/>
          <a:sy n="77" d="100"/>
        </p:scale>
        <p:origin x="15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3" Type="http://schemas.openxmlformats.org/officeDocument/2006/relationships/image" Target="../media/image146.png"/><Relationship Id="rId7" Type="http://schemas.openxmlformats.org/officeDocument/2006/relationships/image" Target="../media/image6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10" Type="http://schemas.openxmlformats.org/officeDocument/2006/relationships/image" Target="../media/image151.jpg"/><Relationship Id="rId4" Type="http://schemas.openxmlformats.org/officeDocument/2006/relationships/image" Target="../media/image147.jpg"/><Relationship Id="rId9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53.png"/><Relationship Id="rId4" Type="http://schemas.openxmlformats.org/officeDocument/2006/relationships/image" Target="../media/image15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13" Type="http://schemas.openxmlformats.org/officeDocument/2006/relationships/image" Target="../media/image165.jpg"/><Relationship Id="rId18" Type="http://schemas.openxmlformats.org/officeDocument/2006/relationships/image" Target="../media/image170.jpg"/><Relationship Id="rId26" Type="http://schemas.openxmlformats.org/officeDocument/2006/relationships/image" Target="../media/image177.jpg"/><Relationship Id="rId3" Type="http://schemas.openxmlformats.org/officeDocument/2006/relationships/image" Target="../media/image155.jpg"/><Relationship Id="rId21" Type="http://schemas.openxmlformats.org/officeDocument/2006/relationships/image" Target="../media/image172.jpg"/><Relationship Id="rId7" Type="http://schemas.openxmlformats.org/officeDocument/2006/relationships/image" Target="../media/image159.jpg"/><Relationship Id="rId12" Type="http://schemas.openxmlformats.org/officeDocument/2006/relationships/image" Target="../media/image164.jpg"/><Relationship Id="rId17" Type="http://schemas.openxmlformats.org/officeDocument/2006/relationships/image" Target="../media/image169.jpg"/><Relationship Id="rId25" Type="http://schemas.openxmlformats.org/officeDocument/2006/relationships/image" Target="../media/image176.jpeg"/><Relationship Id="rId2" Type="http://schemas.openxmlformats.org/officeDocument/2006/relationships/image" Target="../media/image154.jpg"/><Relationship Id="rId16" Type="http://schemas.openxmlformats.org/officeDocument/2006/relationships/image" Target="../media/image168.png"/><Relationship Id="rId20" Type="http://schemas.openxmlformats.org/officeDocument/2006/relationships/image" Target="../media/image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jpg"/><Relationship Id="rId11" Type="http://schemas.openxmlformats.org/officeDocument/2006/relationships/image" Target="../media/image163.jpg"/><Relationship Id="rId24" Type="http://schemas.openxmlformats.org/officeDocument/2006/relationships/image" Target="../media/image175.jpg"/><Relationship Id="rId5" Type="http://schemas.openxmlformats.org/officeDocument/2006/relationships/image" Target="../media/image157.png"/><Relationship Id="rId15" Type="http://schemas.openxmlformats.org/officeDocument/2006/relationships/image" Target="../media/image167.jpg"/><Relationship Id="rId23" Type="http://schemas.openxmlformats.org/officeDocument/2006/relationships/image" Target="../media/image174.png"/><Relationship Id="rId28" Type="http://schemas.openxmlformats.org/officeDocument/2006/relationships/image" Target="../media/image31.jpg"/><Relationship Id="rId10" Type="http://schemas.openxmlformats.org/officeDocument/2006/relationships/image" Target="../media/image162.jpg"/><Relationship Id="rId19" Type="http://schemas.openxmlformats.org/officeDocument/2006/relationships/image" Target="../media/image171.jpg"/><Relationship Id="rId4" Type="http://schemas.openxmlformats.org/officeDocument/2006/relationships/image" Target="../media/image156.jpg"/><Relationship Id="rId9" Type="http://schemas.openxmlformats.org/officeDocument/2006/relationships/image" Target="../media/image161.jpg"/><Relationship Id="rId14" Type="http://schemas.openxmlformats.org/officeDocument/2006/relationships/image" Target="../media/image166.jpg"/><Relationship Id="rId22" Type="http://schemas.openxmlformats.org/officeDocument/2006/relationships/image" Target="../media/image173.jpeg"/><Relationship Id="rId27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3" Type="http://schemas.openxmlformats.org/officeDocument/2006/relationships/image" Target="../media/image180.png"/><Relationship Id="rId7" Type="http://schemas.openxmlformats.org/officeDocument/2006/relationships/image" Target="../media/image183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6.jpg"/><Relationship Id="rId5" Type="http://schemas.openxmlformats.org/officeDocument/2006/relationships/image" Target="../media/image36.jpg"/><Relationship Id="rId10" Type="http://schemas.openxmlformats.org/officeDocument/2006/relationships/image" Target="../media/image185.jpg"/><Relationship Id="rId4" Type="http://schemas.openxmlformats.org/officeDocument/2006/relationships/image" Target="../media/image181.png"/><Relationship Id="rId9" Type="http://schemas.openxmlformats.org/officeDocument/2006/relationships/image" Target="../media/image18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g"/><Relationship Id="rId3" Type="http://schemas.openxmlformats.org/officeDocument/2006/relationships/image" Target="../media/image188.jpg"/><Relationship Id="rId7" Type="http://schemas.openxmlformats.org/officeDocument/2006/relationships/image" Target="../media/image192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5" Type="http://schemas.openxmlformats.org/officeDocument/2006/relationships/image" Target="../media/image190.png"/><Relationship Id="rId4" Type="http://schemas.openxmlformats.org/officeDocument/2006/relationships/image" Target="../media/image189.jpg"/><Relationship Id="rId9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5" Type="http://schemas.openxmlformats.org/officeDocument/2006/relationships/image" Target="../media/image199.jpg"/><Relationship Id="rId4" Type="http://schemas.openxmlformats.org/officeDocument/2006/relationships/image" Target="../media/image198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g"/><Relationship Id="rId13" Type="http://schemas.openxmlformats.org/officeDocument/2006/relationships/image" Target="../media/image212.png"/><Relationship Id="rId3" Type="http://schemas.openxmlformats.org/officeDocument/2006/relationships/image" Target="../media/image202.jpg"/><Relationship Id="rId7" Type="http://schemas.openxmlformats.org/officeDocument/2006/relationships/image" Target="../media/image206.jpg"/><Relationship Id="rId12" Type="http://schemas.openxmlformats.org/officeDocument/2006/relationships/image" Target="../media/image211.jpg"/><Relationship Id="rId17" Type="http://schemas.openxmlformats.org/officeDocument/2006/relationships/image" Target="../media/image31.jpg"/><Relationship Id="rId2" Type="http://schemas.openxmlformats.org/officeDocument/2006/relationships/image" Target="../media/image201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jpg"/><Relationship Id="rId11" Type="http://schemas.openxmlformats.org/officeDocument/2006/relationships/image" Target="../media/image210.png"/><Relationship Id="rId5" Type="http://schemas.openxmlformats.org/officeDocument/2006/relationships/image" Target="../media/image204.jpg"/><Relationship Id="rId15" Type="http://schemas.openxmlformats.org/officeDocument/2006/relationships/image" Target="../media/image214.jpg"/><Relationship Id="rId10" Type="http://schemas.openxmlformats.org/officeDocument/2006/relationships/image" Target="../media/image209.png"/><Relationship Id="rId4" Type="http://schemas.openxmlformats.org/officeDocument/2006/relationships/image" Target="../media/image203.jpg"/><Relationship Id="rId9" Type="http://schemas.openxmlformats.org/officeDocument/2006/relationships/image" Target="../media/image208.png"/><Relationship Id="rId14" Type="http://schemas.openxmlformats.org/officeDocument/2006/relationships/image" Target="../media/image21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17.jpg"/><Relationship Id="rId7" Type="http://schemas.openxmlformats.org/officeDocument/2006/relationships/image" Target="../media/image220.jpg"/><Relationship Id="rId12" Type="http://schemas.openxmlformats.org/officeDocument/2006/relationships/image" Target="../media/image224.jpg"/><Relationship Id="rId2" Type="http://schemas.openxmlformats.org/officeDocument/2006/relationships/image" Target="../media/image2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jpg"/><Relationship Id="rId11" Type="http://schemas.openxmlformats.org/officeDocument/2006/relationships/image" Target="../media/image223.png"/><Relationship Id="rId5" Type="http://schemas.openxmlformats.org/officeDocument/2006/relationships/image" Target="../media/image204.jpg"/><Relationship Id="rId10" Type="http://schemas.openxmlformats.org/officeDocument/2006/relationships/image" Target="../media/image222.jpg"/><Relationship Id="rId4" Type="http://schemas.openxmlformats.org/officeDocument/2006/relationships/image" Target="../media/image218.jpg"/><Relationship Id="rId9" Type="http://schemas.openxmlformats.org/officeDocument/2006/relationships/image" Target="../media/image22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jpg"/><Relationship Id="rId12" Type="http://schemas.openxmlformats.org/officeDocument/2006/relationships/image" Target="../media/image24.jpg"/><Relationship Id="rId2" Type="http://schemas.openxmlformats.org/officeDocument/2006/relationships/image" Target="../media/image14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7.jpe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1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png"/><Relationship Id="rId18" Type="http://schemas.openxmlformats.org/officeDocument/2006/relationships/image" Target="../media/image45.jpg"/><Relationship Id="rId26" Type="http://schemas.openxmlformats.org/officeDocument/2006/relationships/image" Target="../media/image53.jpeg"/><Relationship Id="rId3" Type="http://schemas.openxmlformats.org/officeDocument/2006/relationships/image" Target="../media/image30.jpg"/><Relationship Id="rId21" Type="http://schemas.openxmlformats.org/officeDocument/2006/relationships/image" Target="../media/image48.png"/><Relationship Id="rId7" Type="http://schemas.openxmlformats.org/officeDocument/2006/relationships/image" Target="../media/image34.jp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5" Type="http://schemas.openxmlformats.org/officeDocument/2006/relationships/image" Target="../media/image52.jpg"/><Relationship Id="rId2" Type="http://schemas.openxmlformats.org/officeDocument/2006/relationships/image" Target="../media/image29.jpg"/><Relationship Id="rId16" Type="http://schemas.openxmlformats.org/officeDocument/2006/relationships/image" Target="../media/image43.jpg"/><Relationship Id="rId20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jpg"/><Relationship Id="rId24" Type="http://schemas.openxmlformats.org/officeDocument/2006/relationships/image" Target="../media/image51.pn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23" Type="http://schemas.openxmlformats.org/officeDocument/2006/relationships/image" Target="../media/image50.jpeg"/><Relationship Id="rId28" Type="http://schemas.openxmlformats.org/officeDocument/2006/relationships/image" Target="../media/image55.jpg"/><Relationship Id="rId10" Type="http://schemas.openxmlformats.org/officeDocument/2006/relationships/image" Target="../media/image37.png"/><Relationship Id="rId19" Type="http://schemas.openxmlformats.org/officeDocument/2006/relationships/image" Target="../media/image46.jpe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jpg"/><Relationship Id="rId22" Type="http://schemas.openxmlformats.org/officeDocument/2006/relationships/image" Target="../media/image49.jpg"/><Relationship Id="rId27" Type="http://schemas.openxmlformats.org/officeDocument/2006/relationships/image" Target="../media/image5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13" Type="http://schemas.openxmlformats.org/officeDocument/2006/relationships/image" Target="../media/image64.jpg"/><Relationship Id="rId18" Type="http://schemas.openxmlformats.org/officeDocument/2006/relationships/image" Target="../media/image69.png"/><Relationship Id="rId3" Type="http://schemas.openxmlformats.org/officeDocument/2006/relationships/image" Target="../media/image23.jpg"/><Relationship Id="rId7" Type="http://schemas.openxmlformats.org/officeDocument/2006/relationships/image" Target="../media/image58.jpg"/><Relationship Id="rId12" Type="http://schemas.openxmlformats.org/officeDocument/2006/relationships/image" Target="../media/image63.jpg"/><Relationship Id="rId17" Type="http://schemas.openxmlformats.org/officeDocument/2006/relationships/image" Target="../media/image68.jpg"/><Relationship Id="rId2" Type="http://schemas.openxmlformats.org/officeDocument/2006/relationships/image" Target="../media/image19.jpg"/><Relationship Id="rId16" Type="http://schemas.openxmlformats.org/officeDocument/2006/relationships/image" Target="../media/image67.png"/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62.jpg"/><Relationship Id="rId5" Type="http://schemas.openxmlformats.org/officeDocument/2006/relationships/image" Target="../media/image57.jpg"/><Relationship Id="rId15" Type="http://schemas.openxmlformats.org/officeDocument/2006/relationships/image" Target="../media/image66.jpg"/><Relationship Id="rId10" Type="http://schemas.openxmlformats.org/officeDocument/2006/relationships/image" Target="../media/image61.jpg"/><Relationship Id="rId19" Type="http://schemas.openxmlformats.org/officeDocument/2006/relationships/image" Target="../media/image70.png"/><Relationship Id="rId4" Type="http://schemas.openxmlformats.org/officeDocument/2006/relationships/image" Target="../media/image56.jpg"/><Relationship Id="rId9" Type="http://schemas.openxmlformats.org/officeDocument/2006/relationships/image" Target="../media/image60.jpg"/><Relationship Id="rId14" Type="http://schemas.openxmlformats.org/officeDocument/2006/relationships/image" Target="../media/image6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1.jpg"/><Relationship Id="rId18" Type="http://schemas.openxmlformats.org/officeDocument/2006/relationships/image" Target="../media/image85.jpg"/><Relationship Id="rId26" Type="http://schemas.openxmlformats.org/officeDocument/2006/relationships/image" Target="../media/image93.jpg"/><Relationship Id="rId3" Type="http://schemas.openxmlformats.org/officeDocument/2006/relationships/image" Target="../media/image72.jpg"/><Relationship Id="rId21" Type="http://schemas.openxmlformats.org/officeDocument/2006/relationships/image" Target="../media/image88.jpg"/><Relationship Id="rId7" Type="http://schemas.openxmlformats.org/officeDocument/2006/relationships/image" Target="../media/image76.jpg"/><Relationship Id="rId12" Type="http://schemas.openxmlformats.org/officeDocument/2006/relationships/image" Target="../media/image80.jpg"/><Relationship Id="rId17" Type="http://schemas.openxmlformats.org/officeDocument/2006/relationships/image" Target="../media/image84.png"/><Relationship Id="rId25" Type="http://schemas.openxmlformats.org/officeDocument/2006/relationships/image" Target="../media/image92.jpg"/><Relationship Id="rId2" Type="http://schemas.openxmlformats.org/officeDocument/2006/relationships/image" Target="../media/image64.jpg"/><Relationship Id="rId16" Type="http://schemas.openxmlformats.org/officeDocument/2006/relationships/image" Target="../media/image63.jpg"/><Relationship Id="rId20" Type="http://schemas.openxmlformats.org/officeDocument/2006/relationships/image" Target="../media/image87.jpg"/><Relationship Id="rId29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79.jpg"/><Relationship Id="rId24" Type="http://schemas.openxmlformats.org/officeDocument/2006/relationships/image" Target="../media/image91.png"/><Relationship Id="rId32" Type="http://schemas.openxmlformats.org/officeDocument/2006/relationships/image" Target="../media/image99.png"/><Relationship Id="rId5" Type="http://schemas.openxmlformats.org/officeDocument/2006/relationships/image" Target="../media/image74.jpg"/><Relationship Id="rId15" Type="http://schemas.openxmlformats.org/officeDocument/2006/relationships/image" Target="../media/image83.jpg"/><Relationship Id="rId23" Type="http://schemas.openxmlformats.org/officeDocument/2006/relationships/image" Target="../media/image90.png"/><Relationship Id="rId28" Type="http://schemas.openxmlformats.org/officeDocument/2006/relationships/image" Target="../media/image95.jpg"/><Relationship Id="rId10" Type="http://schemas.openxmlformats.org/officeDocument/2006/relationships/image" Target="../media/image78.jpg"/><Relationship Id="rId19" Type="http://schemas.openxmlformats.org/officeDocument/2006/relationships/image" Target="../media/image86.png"/><Relationship Id="rId31" Type="http://schemas.openxmlformats.org/officeDocument/2006/relationships/image" Target="../media/image98.jpg"/><Relationship Id="rId4" Type="http://schemas.openxmlformats.org/officeDocument/2006/relationships/image" Target="../media/image73.jpg"/><Relationship Id="rId9" Type="http://schemas.openxmlformats.org/officeDocument/2006/relationships/image" Target="../media/image77.png"/><Relationship Id="rId14" Type="http://schemas.openxmlformats.org/officeDocument/2006/relationships/image" Target="../media/image82.jpg"/><Relationship Id="rId22" Type="http://schemas.openxmlformats.org/officeDocument/2006/relationships/image" Target="../media/image89.png"/><Relationship Id="rId27" Type="http://schemas.openxmlformats.org/officeDocument/2006/relationships/image" Target="../media/image94.jpg"/><Relationship Id="rId30" Type="http://schemas.openxmlformats.org/officeDocument/2006/relationships/image" Target="../media/image9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jpg"/><Relationship Id="rId13" Type="http://schemas.openxmlformats.org/officeDocument/2006/relationships/image" Target="../media/image66.jpg"/><Relationship Id="rId18" Type="http://schemas.openxmlformats.org/officeDocument/2006/relationships/image" Target="../media/image68.jpg"/><Relationship Id="rId26" Type="http://schemas.openxmlformats.org/officeDocument/2006/relationships/image" Target="../media/image115.png"/><Relationship Id="rId3" Type="http://schemas.openxmlformats.org/officeDocument/2006/relationships/image" Target="../media/image59.jpg"/><Relationship Id="rId21" Type="http://schemas.openxmlformats.org/officeDocument/2006/relationships/image" Target="../media/image110.png"/><Relationship Id="rId7" Type="http://schemas.openxmlformats.org/officeDocument/2006/relationships/image" Target="../media/image101.png"/><Relationship Id="rId12" Type="http://schemas.openxmlformats.org/officeDocument/2006/relationships/image" Target="../media/image65.jpg"/><Relationship Id="rId17" Type="http://schemas.openxmlformats.org/officeDocument/2006/relationships/image" Target="../media/image67.png"/><Relationship Id="rId25" Type="http://schemas.openxmlformats.org/officeDocument/2006/relationships/image" Target="../media/image114.png"/><Relationship Id="rId2" Type="http://schemas.openxmlformats.org/officeDocument/2006/relationships/image" Target="../media/image100.png"/><Relationship Id="rId16" Type="http://schemas.openxmlformats.org/officeDocument/2006/relationships/image" Target="../media/image107.png"/><Relationship Id="rId20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105.jpg"/><Relationship Id="rId24" Type="http://schemas.openxmlformats.org/officeDocument/2006/relationships/image" Target="../media/image113.jpg"/><Relationship Id="rId5" Type="http://schemas.openxmlformats.org/officeDocument/2006/relationships/image" Target="../media/image69.png"/><Relationship Id="rId15" Type="http://schemas.openxmlformats.org/officeDocument/2006/relationships/image" Target="../media/image12.png"/><Relationship Id="rId23" Type="http://schemas.openxmlformats.org/officeDocument/2006/relationships/image" Target="../media/image112.jpg"/><Relationship Id="rId10" Type="http://schemas.openxmlformats.org/officeDocument/2006/relationships/image" Target="../media/image104.jpg"/><Relationship Id="rId19" Type="http://schemas.openxmlformats.org/officeDocument/2006/relationships/image" Target="../media/image108.jpg"/><Relationship Id="rId4" Type="http://schemas.openxmlformats.org/officeDocument/2006/relationships/image" Target="../media/image61.jpg"/><Relationship Id="rId9" Type="http://schemas.openxmlformats.org/officeDocument/2006/relationships/image" Target="../media/image103.jpg"/><Relationship Id="rId14" Type="http://schemas.openxmlformats.org/officeDocument/2006/relationships/image" Target="../media/image106.png"/><Relationship Id="rId22" Type="http://schemas.openxmlformats.org/officeDocument/2006/relationships/image" Target="../media/image111.png"/><Relationship Id="rId27" Type="http://schemas.openxmlformats.org/officeDocument/2006/relationships/image" Target="../media/image11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5" Type="http://schemas.openxmlformats.org/officeDocument/2006/relationships/image" Target="../media/image120.jp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jp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jpg"/><Relationship Id="rId5" Type="http://schemas.openxmlformats.org/officeDocument/2006/relationships/image" Target="../media/image128.jpg"/><Relationship Id="rId10" Type="http://schemas.openxmlformats.org/officeDocument/2006/relationships/image" Target="../media/image133.jpg"/><Relationship Id="rId4" Type="http://schemas.openxmlformats.org/officeDocument/2006/relationships/image" Target="../media/image127.jpg"/><Relationship Id="rId9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93.jpg"/><Relationship Id="rId3" Type="http://schemas.openxmlformats.org/officeDocument/2006/relationships/image" Target="../media/image137.jpg"/><Relationship Id="rId7" Type="http://schemas.openxmlformats.org/officeDocument/2006/relationships/image" Target="../media/image139.png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8.jpg"/><Relationship Id="rId11" Type="http://schemas.openxmlformats.org/officeDocument/2006/relationships/image" Target="../media/image142.png"/><Relationship Id="rId5" Type="http://schemas.openxmlformats.org/officeDocument/2006/relationships/image" Target="../media/image136.wmf"/><Relationship Id="rId15" Type="http://schemas.openxmlformats.org/officeDocument/2006/relationships/image" Target="../media/image144.png"/><Relationship Id="rId10" Type="http://schemas.openxmlformats.org/officeDocument/2006/relationships/image" Target="../media/image141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0.png"/><Relationship Id="rId14" Type="http://schemas.openxmlformats.org/officeDocument/2006/relationships/image" Target="../media/image14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55" y="1680842"/>
            <a:ext cx="548928" cy="84613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680" y="1680842"/>
            <a:ext cx="1131888" cy="8478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65" y="1680842"/>
            <a:ext cx="1212502" cy="8772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6" y="1630070"/>
            <a:ext cx="657073" cy="8772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41" y="1680842"/>
            <a:ext cx="621026" cy="8694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462367" y="1828163"/>
            <a:ext cx="4356100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68300" y="2755900"/>
            <a:ext cx="113284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550209" y="1929011"/>
            <a:ext cx="381000" cy="317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575609" y="2221111"/>
            <a:ext cx="381000" cy="3175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109627" y="1891663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0739" y="1535520"/>
            <a:ext cx="447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nonPolcieId.nonPolcieAccessLogical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28052" y="1789775"/>
            <a:ext cx="18053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Ibm.damielr.visa</a:t>
            </a:r>
            <a:r>
              <a:rPr lang="en-US" sz="800" dirty="0"/>
              <a:t>.(</a:t>
            </a:r>
            <a:r>
              <a:rPr lang="en-US" sz="800" dirty="0" err="1"/>
              <a:t>tiovli</a:t>
            </a:r>
            <a:r>
              <a:rPr lang="en-US" sz="800" dirty="0"/>
              <a:t>).</a:t>
            </a:r>
            <a:r>
              <a:rPr lang="en-US" sz="800" dirty="0" err="1"/>
              <a:t>identity.server</a:t>
            </a:r>
            <a:endParaRPr lang="en-US" sz="800" dirty="0"/>
          </a:p>
          <a:p>
            <a:r>
              <a:rPr lang="en-US" sz="800" dirty="0" err="1"/>
              <a:t>Ibm.dmielr.visa.emplyoe.jeff.hass</a:t>
            </a:r>
            <a:endParaRPr lang="en-US" sz="800" dirty="0"/>
          </a:p>
          <a:p>
            <a:r>
              <a:rPr lang="en-US" sz="800" dirty="0" err="1"/>
              <a:t>PENTAGONA.emea</a:t>
            </a:r>
            <a:r>
              <a:rPr lang="en-US" sz="800" dirty="0"/>
              <a:t>.(</a:t>
            </a:r>
            <a:r>
              <a:rPr lang="en-US" sz="800" dirty="0" err="1"/>
              <a:t>jeff</a:t>
            </a:r>
            <a:r>
              <a:rPr lang="en-US" sz="800" dirty="0"/>
              <a:t>).</a:t>
            </a:r>
            <a:r>
              <a:rPr lang="en-US" sz="800" dirty="0" err="1"/>
              <a:t>yanke</a:t>
            </a:r>
            <a:endParaRPr lang="en-US" sz="800" dirty="0"/>
          </a:p>
          <a:p>
            <a:r>
              <a:rPr lang="en-US" sz="800" strike="sngStrike" dirty="0" err="1"/>
              <a:t>Harlad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junke</a:t>
            </a:r>
            <a:r>
              <a:rPr lang="en-US" sz="800" strike="sngStrike" dirty="0"/>
              <a:t> ( </a:t>
            </a:r>
            <a:r>
              <a:rPr lang="en-US" sz="800" strike="sngStrike" dirty="0" err="1"/>
              <a:t>durnk</a:t>
            </a:r>
            <a:r>
              <a:rPr lang="en-US" sz="800" strike="sngStrike" dirty="0"/>
              <a:t>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53764" y="1585143"/>
            <a:ext cx="3803303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02764" y="1559734"/>
            <a:ext cx="4631224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8300" y="1559531"/>
            <a:ext cx="774496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39" y="3200875"/>
            <a:ext cx="408225" cy="9350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36027" y="2806297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Audiofox</a:t>
            </a:r>
            <a:r>
              <a:rPr lang="en-US" dirty="0"/>
              <a:t> 2005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482600" y="6013357"/>
            <a:ext cx="113284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711404" y="3175629"/>
            <a:ext cx="1079296" cy="960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1404" y="3159065"/>
            <a:ext cx="774496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973835" y="2815762"/>
            <a:ext cx="6527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  <a:p>
            <a:r>
              <a:rPr lang="en-US" sz="800" strike="sngStrike" dirty="0"/>
              <a:t>Black berry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772" y="3148396"/>
            <a:ext cx="650528" cy="94431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383729" y="2991869"/>
            <a:ext cx="1075868" cy="1141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33916" y="3108210"/>
            <a:ext cx="774496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286000" y="3479800"/>
            <a:ext cx="753716" cy="25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740110" y="3068935"/>
            <a:ext cx="1266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Hercules</a:t>
            </a:r>
          </a:p>
          <a:p>
            <a:r>
              <a:rPr lang="en-US" strike="sngStrike" dirty="0"/>
              <a:t>Choy</a:t>
            </a:r>
          </a:p>
          <a:p>
            <a:r>
              <a:rPr lang="en-US" strike="sngStrike" dirty="0"/>
              <a:t>Boss phone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93" y="3173370"/>
            <a:ext cx="650528" cy="94431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700" y="3112070"/>
            <a:ext cx="234604" cy="279020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5765800" y="2990963"/>
            <a:ext cx="1112742" cy="1001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88060" y="3122983"/>
            <a:ext cx="967129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05070" y="3075920"/>
            <a:ext cx="967129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6262321" y="2768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94442" y="2953266"/>
            <a:ext cx="12239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ww3</a:t>
            </a:r>
          </a:p>
          <a:p>
            <a:r>
              <a:rPr lang="en-US" dirty="0" err="1"/>
              <a:t>Att&amp;T</a:t>
            </a:r>
            <a:r>
              <a:rPr lang="en-US" dirty="0"/>
              <a:t> </a:t>
            </a:r>
            <a:r>
              <a:rPr lang="en-US" dirty="0" err="1"/>
              <a:t>oder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829" y="3098672"/>
            <a:ext cx="650528" cy="94431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34811" y="3094217"/>
            <a:ext cx="967129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8065836" y="2725057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Arun</a:t>
            </a:r>
            <a:r>
              <a:rPr lang="en-US" dirty="0"/>
              <a:t> </a:t>
            </a:r>
            <a:r>
              <a:rPr lang="en-US" dirty="0" err="1"/>
              <a:t>Biligir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13" y="4688426"/>
            <a:ext cx="650528" cy="94431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83195" y="4683971"/>
            <a:ext cx="967129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3214220" y="4314811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Arun</a:t>
            </a:r>
            <a:r>
              <a:rPr lang="en-US" dirty="0"/>
              <a:t> </a:t>
            </a:r>
            <a:r>
              <a:rPr lang="en-US" dirty="0" err="1"/>
              <a:t>Biligiri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3270752" y="2774309"/>
            <a:ext cx="1409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James Chong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98651" y="4499477"/>
            <a:ext cx="13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Aaron </a:t>
            </a:r>
            <a:r>
              <a:rPr lang="en-US" dirty="0" err="1"/>
              <a:t>Lieber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53363" y="4852542"/>
            <a:ext cx="789922" cy="1006339"/>
          </a:xfrm>
          <a:prstGeom prst="rect">
            <a:avLst/>
          </a:prstGeom>
        </p:spPr>
      </p:pic>
      <p:sp>
        <p:nvSpPr>
          <p:cNvPr id="81" name="Rectangle 80"/>
          <p:cNvSpPr/>
          <p:nvPr/>
        </p:nvSpPr>
        <p:spPr>
          <a:xfrm>
            <a:off x="1098651" y="4299345"/>
            <a:ext cx="1384803" cy="274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JEWISH</a:t>
            </a:r>
          </a:p>
        </p:txBody>
      </p:sp>
      <p:sp>
        <p:nvSpPr>
          <p:cNvPr id="82" name="Rectangle 81"/>
          <p:cNvSpPr/>
          <p:nvPr/>
        </p:nvSpPr>
        <p:spPr>
          <a:xfrm>
            <a:off x="1098651" y="4055553"/>
            <a:ext cx="1392137" cy="2534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trike="sngStrike" dirty="0" err="1"/>
              <a:t>Roth.ibm.daimler</a:t>
            </a:r>
            <a:endParaRPr lang="en-US" sz="12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436027" y="426537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3" y="5020797"/>
            <a:ext cx="408225" cy="93505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252891" y="4626219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Audiofox</a:t>
            </a:r>
            <a:r>
              <a:rPr lang="en-US" dirty="0"/>
              <a:t> 2005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8268" y="4978987"/>
            <a:ext cx="774496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19549" y="4840037"/>
            <a:ext cx="774496" cy="9729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955189" y="4436812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Raik</a:t>
            </a:r>
            <a:r>
              <a:rPr lang="en-US" sz="800" strike="sngStrike" dirty="0"/>
              <a:t>: girlfriend massage</a:t>
            </a:r>
          </a:p>
          <a:p>
            <a:r>
              <a:rPr lang="en-US" sz="800" strike="sngStrike" dirty="0" err="1"/>
              <a:t>Herucles</a:t>
            </a:r>
            <a:r>
              <a:rPr lang="en-US" sz="800" strike="sngStrike" dirty="0"/>
              <a:t>: Massage the data</a:t>
            </a:r>
          </a:p>
        </p:txBody>
      </p:sp>
      <p:sp>
        <p:nvSpPr>
          <p:cNvPr id="90" name="Rectangle 89"/>
          <p:cNvSpPr/>
          <p:nvPr/>
        </p:nvSpPr>
        <p:spPr>
          <a:xfrm>
            <a:off x="10185400" y="3251581"/>
            <a:ext cx="2006600" cy="520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Workcamp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0481562" y="3245358"/>
            <a:ext cx="16546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Decoto</a:t>
            </a:r>
            <a:r>
              <a:rPr lang="en-US" sz="800" dirty="0"/>
              <a:t> </a:t>
            </a:r>
            <a:r>
              <a:rPr lang="en-US" sz="800" dirty="0" err="1"/>
              <a:t>Raod</a:t>
            </a:r>
            <a:r>
              <a:rPr lang="en-US" sz="800" dirty="0"/>
              <a:t>, Union City, </a:t>
            </a:r>
            <a:r>
              <a:rPr lang="en-US" sz="800" dirty="0" err="1"/>
              <a:t>Califonria</a:t>
            </a:r>
            <a:endParaRPr lang="en-US" sz="800" dirty="0"/>
          </a:p>
        </p:txBody>
      </p:sp>
      <p:sp>
        <p:nvSpPr>
          <p:cNvPr id="92" name="Rectangle 91"/>
          <p:cNvSpPr/>
          <p:nvPr/>
        </p:nvSpPr>
        <p:spPr>
          <a:xfrm>
            <a:off x="10185400" y="3897259"/>
            <a:ext cx="2006600" cy="520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626600" y="32764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9663461" y="40927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154" y="5606957"/>
            <a:ext cx="373656" cy="27988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864" y="5280677"/>
            <a:ext cx="374298" cy="280362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53285" y="5260434"/>
            <a:ext cx="458975" cy="6559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 flipH="1" flipV="1">
            <a:off x="1471739" y="4840037"/>
            <a:ext cx="1197151" cy="10994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5507" y="2766165"/>
            <a:ext cx="9277953" cy="32471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7" y="2814780"/>
            <a:ext cx="1200150" cy="1200150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10185400" y="1663287"/>
            <a:ext cx="2006600" cy="5208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30" y="6029920"/>
            <a:ext cx="552104" cy="737087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459294" y="6117857"/>
            <a:ext cx="891606" cy="48306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457003" y="629750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0162664" y="6152864"/>
            <a:ext cx="2006600" cy="52082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2714" y="6056491"/>
            <a:ext cx="9277953" cy="7191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2891" y="1680842"/>
            <a:ext cx="9427776" cy="655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1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16" y="2835119"/>
            <a:ext cx="3156280" cy="17838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2" y="2835120"/>
            <a:ext cx="3440713" cy="21095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022924" y="1256489"/>
            <a:ext cx="353975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/>
              <a:t>CREDIT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722" y="3023418"/>
            <a:ext cx="810156" cy="60683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5387722" y="2835119"/>
            <a:ext cx="810156" cy="10584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87722" y="3023418"/>
            <a:ext cx="810156" cy="6068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5176684" y="3170903"/>
            <a:ext cx="1519084" cy="4593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67168" y="2399747"/>
            <a:ext cx="4369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CHARLIE(JFK).</a:t>
            </a:r>
            <a:r>
              <a:rPr lang="en-US" strike="sngStrike" dirty="0"/>
              <a:t>IBM Cash Register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68283" y="3244334"/>
            <a:ext cx="2055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nordstrom</a:t>
            </a:r>
            <a:r>
              <a:rPr lang="en-US" dirty="0"/>
              <a:t> las </a:t>
            </a:r>
            <a:r>
              <a:rPr lang="en-US" dirty="0" err="1"/>
              <a:t>vegas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613" y="4368829"/>
            <a:ext cx="1154320" cy="6838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39" y="4367598"/>
            <a:ext cx="1071478" cy="6863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9562" y="4367598"/>
            <a:ext cx="674269" cy="7531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761656" y="3780257"/>
            <a:ext cx="1670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HOMCIE:LUX:LV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94968" y="1790393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December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9471" y="1504335"/>
            <a:ext cx="2782529" cy="895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G.ATOMCLOCIK.</a:t>
            </a:r>
            <a:r>
              <a:rPr lang="en-US" sz="800" strike="sngStrike" dirty="0" err="1"/>
              <a:t>iwatch</a:t>
            </a:r>
            <a:endParaRPr lang="en-US" sz="800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 flipH="1">
            <a:off x="4211268" y="4315518"/>
            <a:ext cx="722562" cy="8052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144296" y="2657844"/>
            <a:ext cx="380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HOMCEI:GHOST(</a:t>
            </a:r>
            <a:r>
              <a:rPr lang="en-US" strike="sngStrike" dirty="0"/>
              <a:t>ken daughter </a:t>
            </a:r>
            <a:r>
              <a:rPr lang="en-US" dirty="0"/>
              <a:t>CREDIT)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 flipH="1">
            <a:off x="5026441" y="4341557"/>
            <a:ext cx="1225492" cy="8052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 flipH="1">
            <a:off x="6344543" y="4299593"/>
            <a:ext cx="1225492" cy="8052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180" y="5251645"/>
            <a:ext cx="724621" cy="39698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 flipH="1">
            <a:off x="4150783" y="5129158"/>
            <a:ext cx="946830" cy="6374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9409471" y="3170903"/>
            <a:ext cx="2374490" cy="247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 flipH="1">
            <a:off x="7823951" y="2778114"/>
            <a:ext cx="3611623" cy="21665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989982" y="5731879"/>
            <a:ext cx="943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EXPORT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273277" y="5880820"/>
            <a:ext cx="96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8438" y="5628146"/>
            <a:ext cx="142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January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374490" y="6101211"/>
            <a:ext cx="304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dirty="0"/>
              <a:t>san </a:t>
            </a:r>
            <a:r>
              <a:rPr lang="en-US" dirty="0" err="1"/>
              <a:t>mateo</a:t>
            </a:r>
            <a:r>
              <a:rPr lang="en-US" dirty="0"/>
              <a:t> </a:t>
            </a:r>
            <a:r>
              <a:rPr lang="en-US" dirty="0" err="1"/>
              <a:t>nordstrum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36010" y="6318369"/>
            <a:ext cx="2456790" cy="16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492112" y="1639782"/>
            <a:ext cx="8098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777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451215" y="5036045"/>
            <a:ext cx="809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550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0210" y="4808950"/>
            <a:ext cx="811813" cy="81187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178438" y="4944686"/>
            <a:ext cx="809578" cy="676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432" y="4750438"/>
            <a:ext cx="778570" cy="87038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38CE95-7F0C-42E5-84E9-870948547BF7}"/>
              </a:ext>
            </a:extLst>
          </p:cNvPr>
          <p:cNvSpPr/>
          <p:nvPr/>
        </p:nvSpPr>
        <p:spPr>
          <a:xfrm flipH="1">
            <a:off x="-26446" y="1500085"/>
            <a:ext cx="12218446" cy="5357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867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50989" y="2795846"/>
            <a:ext cx="1416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KLLTC064101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2567402" y="6128134"/>
            <a:ext cx="8318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https://cautious-meme-6qjxqw644pjc6rq-80.app.github.dev/nonPolice/services/nonPolice?wsdl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946967" y="2885021"/>
            <a:ext cx="2060293" cy="9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007260" y="3156497"/>
            <a:ext cx="687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nginx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5774085" y="2295770"/>
            <a:ext cx="5111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cautious-meme-6qjxqw644pjc6rq-80.app.github.dev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694756" y="3476372"/>
            <a:ext cx="2060293" cy="9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4115188" y="4495546"/>
            <a:ext cx="17238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www_websphere_1 Exception calling "add" with "2" argument(s): "The remote name could not be resolved: 'www_websphere_1'"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6829063" y="3891738"/>
            <a:ext cx="1989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3784580" y="3891738"/>
            <a:ext cx="19895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228320" y="3629107"/>
            <a:ext cx="1416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KLLTC064101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351739" y="5118375"/>
            <a:ext cx="1157810" cy="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705485"/>
              </p:ext>
            </p:extLst>
          </p:nvPr>
        </p:nvGraphicFramePr>
        <p:xfrm>
          <a:off x="2662680" y="4728957"/>
          <a:ext cx="12842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ackager Shell Object" showAsIcon="1" r:id="rId3" imgW="1284480" imgH="532800" progId="Package">
                  <p:embed/>
                </p:oleObj>
              </mc:Choice>
              <mc:Fallback>
                <p:oleObj name="Packager Shell Object" showAsIcon="1" r:id="rId3" imgW="12844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2680" y="4728957"/>
                        <a:ext cx="128428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7" name="Straight Arrow Connector 26"/>
          <p:cNvCxnSpPr/>
          <p:nvPr/>
        </p:nvCxnSpPr>
        <p:spPr>
          <a:xfrm>
            <a:off x="2847372" y="3924504"/>
            <a:ext cx="243068" cy="676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591" y="5403847"/>
            <a:ext cx="4660490" cy="84088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81964" y="1507390"/>
            <a:ext cx="1470830" cy="44502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381964" y="2071238"/>
            <a:ext cx="1470830" cy="9890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4115188" y="4389730"/>
            <a:ext cx="954523" cy="872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115188" y="5262357"/>
            <a:ext cx="477261" cy="561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376668" y="145890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Exception calling "add" with "2" argument(s): "The remote name could not be resolved: 'www_websphere_1'"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44542" y="1461066"/>
            <a:ext cx="5644587" cy="6234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0" y="1406120"/>
            <a:ext cx="12192000" cy="53155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493494" y="1532993"/>
            <a:ext cx="5595635" cy="424977"/>
          </a:xfrm>
          <a:prstGeom prst="rect">
            <a:avLst/>
          </a:prstGeom>
          <a:solidFill>
            <a:srgbClr val="FFFF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6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1019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Oval 7"/>
          <p:cNvSpPr/>
          <p:nvPr/>
        </p:nvSpPr>
        <p:spPr>
          <a:xfrm>
            <a:off x="994876" y="4840924"/>
            <a:ext cx="1956121" cy="1898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972936" y="5408084"/>
            <a:ext cx="978061" cy="914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500280" y="4911178"/>
            <a:ext cx="3798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Sit on face with ass; salad</a:t>
            </a:r>
          </a:p>
          <a:p>
            <a:r>
              <a:rPr lang="en-US" dirty="0"/>
              <a:t>Yahoo salad</a:t>
            </a:r>
          </a:p>
          <a:p>
            <a:r>
              <a:rPr lang="en-US" dirty="0"/>
              <a:t>Gay swipe </a:t>
            </a:r>
            <a:r>
              <a:rPr lang="en-US" dirty="0" err="1"/>
              <a:t>apple.touch</a:t>
            </a:r>
            <a:endParaRPr lang="en-US" dirty="0"/>
          </a:p>
          <a:p>
            <a:r>
              <a:rPr lang="en-US" dirty="0" err="1"/>
              <a:t>Colyflower</a:t>
            </a:r>
            <a:r>
              <a:rPr lang="en-US" dirty="0"/>
              <a:t>, </a:t>
            </a:r>
            <a:r>
              <a:rPr lang="en-US" dirty="0" err="1"/>
              <a:t>salada</a:t>
            </a:r>
            <a:r>
              <a:rPr lang="en-US" dirty="0"/>
              <a:t>  ( bucket </a:t>
            </a:r>
            <a:r>
              <a:rPr lang="en-US" dirty="0" err="1"/>
              <a:t>otto</a:t>
            </a:r>
            <a:r>
              <a:rPr lang="en-US" dirty="0"/>
              <a:t>(</a:t>
            </a:r>
            <a:r>
              <a:rPr lang="en-US" dirty="0" err="1"/>
              <a:t>hahn</a:t>
            </a:r>
            <a:r>
              <a:rPr lang="en-US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85475" y="6116002"/>
            <a:ext cx="3800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trike="sngStrike" dirty="0" err="1"/>
              <a:t>Stephanie</a:t>
            </a:r>
            <a:r>
              <a:rPr lang="en-US" strike="sngStrike" dirty="0"/>
              <a:t>, yang </a:t>
            </a:r>
            <a:r>
              <a:rPr lang="en-US" strike="sngStrike" dirty="0" err="1"/>
              <a:t>massae.Korsette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114173" y="642218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Lick in  ass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2777" y="5339441"/>
            <a:ext cx="890994" cy="106233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874553" y="5222889"/>
            <a:ext cx="1444976" cy="15162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8475732" y="4992412"/>
            <a:ext cx="1157469" cy="17008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610309" y="5478337"/>
            <a:ext cx="6046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götz</a:t>
            </a:r>
            <a:r>
              <a:rPr lang="en-US" sz="800" strike="sngStrike" dirty="0"/>
              <a:t> von</a:t>
            </a:r>
          </a:p>
          <a:p>
            <a:r>
              <a:rPr lang="en-US" sz="800" strike="sngStrike" dirty="0"/>
              <a:t> </a:t>
            </a:r>
            <a:r>
              <a:rPr lang="en-US" sz="800" strike="sngStrike" dirty="0" err="1"/>
              <a:t>berlingen</a:t>
            </a:r>
            <a:endParaRPr lang="en-US" sz="8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685475" y="5096373"/>
            <a:ext cx="1388962" cy="1388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499" y="3310643"/>
            <a:ext cx="873744" cy="50476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976604" y="3307489"/>
            <a:ext cx="706056" cy="133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66" y="3846155"/>
            <a:ext cx="681994" cy="50431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5087421" y="3018683"/>
            <a:ext cx="706056" cy="133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55147" y="54973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44436" y="3279895"/>
            <a:ext cx="979807" cy="504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44436" y="3873169"/>
            <a:ext cx="979807" cy="504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030" y="3185168"/>
            <a:ext cx="1980952" cy="84761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799550" y="2325903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2000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462" y="3167772"/>
            <a:ext cx="461618" cy="68991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060185" y="2576916"/>
            <a:ext cx="1251956" cy="844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9363651" y="2934012"/>
            <a:ext cx="1216906" cy="69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0063" y="2171064"/>
            <a:ext cx="1980952" cy="847619"/>
          </a:xfrm>
          <a:prstGeom prst="rect">
            <a:avLst/>
          </a:prstGeom>
        </p:spPr>
      </p:pic>
      <p:cxnSp>
        <p:nvCxnSpPr>
          <p:cNvPr id="38" name="Straight Connector 37"/>
          <p:cNvCxnSpPr>
            <a:endCxn id="37" idx="3"/>
          </p:cNvCxnSpPr>
          <p:nvPr/>
        </p:nvCxnSpPr>
        <p:spPr>
          <a:xfrm>
            <a:off x="8129218" y="2407764"/>
            <a:ext cx="1221797" cy="18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8174183" y="3121747"/>
            <a:ext cx="1216906" cy="69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119929" y="2266074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rainbow massage</a:t>
            </a:r>
          </a:p>
          <a:p>
            <a:r>
              <a:rPr lang="en-US" sz="800" dirty="0"/>
              <a:t>Full cast, KING.QUEEN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35801" y="1341305"/>
            <a:ext cx="12330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apple </a:t>
            </a:r>
            <a:r>
              <a:rPr lang="en-US" sz="800" strike="sngStrike" dirty="0" err="1"/>
              <a:t>lisa</a:t>
            </a:r>
            <a:r>
              <a:rPr lang="en-US" sz="800" strike="sngStrike" dirty="0"/>
              <a:t> logo </a:t>
            </a:r>
            <a:r>
              <a:rPr lang="en-US" sz="800" strike="sngStrike" dirty="0" err="1"/>
              <a:t>moviemtn</a:t>
            </a:r>
            <a:endParaRPr lang="en-US" sz="8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07" y="1421072"/>
            <a:ext cx="457204" cy="291244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09" y="1420785"/>
            <a:ext cx="950029" cy="23697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984" y="2599518"/>
            <a:ext cx="387995" cy="28801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708" y="2812793"/>
            <a:ext cx="860861" cy="448423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075" y="2800165"/>
            <a:ext cx="692838" cy="46105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09" y="2813122"/>
            <a:ext cx="864815" cy="485916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209" y="2798413"/>
            <a:ext cx="755042" cy="50062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477" y="2777624"/>
            <a:ext cx="855588" cy="480732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114" y="2772417"/>
            <a:ext cx="857475" cy="48628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219" y="2762036"/>
            <a:ext cx="519785" cy="61579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505274" y="2462327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Walk</a:t>
            </a:r>
            <a:r>
              <a:rPr lang="en-US" dirty="0"/>
              <a:t> on back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906" y="2745886"/>
            <a:ext cx="672451" cy="672451"/>
          </a:xfrm>
          <a:prstGeom prst="rect">
            <a:avLst/>
          </a:prstGeom>
        </p:spPr>
      </p:pic>
      <p:cxnSp>
        <p:nvCxnSpPr>
          <p:cNvPr id="58" name="Straight Connector 57"/>
          <p:cNvCxnSpPr>
            <a:endCxn id="55" idx="3"/>
          </p:cNvCxnSpPr>
          <p:nvPr/>
        </p:nvCxnSpPr>
        <p:spPr>
          <a:xfrm flipV="1">
            <a:off x="4699251" y="2646993"/>
            <a:ext cx="1239429" cy="66049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217" y="2178708"/>
            <a:ext cx="1034788" cy="68813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59" y="2170010"/>
            <a:ext cx="876957" cy="65687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811" y="2165680"/>
            <a:ext cx="627918" cy="62791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10911" y="2192750"/>
            <a:ext cx="3440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HOMCE:LUX:CONTONW </a:t>
            </a:r>
            <a:r>
              <a:rPr lang="en-US" sz="800" strike="sngStrike" dirty="0"/>
              <a:t>yang massage</a:t>
            </a:r>
          </a:p>
          <a:p>
            <a:r>
              <a:rPr lang="en-US" b="1" dirty="0"/>
              <a:t>IMPORT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/>
              <a:t> MAINST(SF).GOV</a:t>
            </a:r>
          </a:p>
        </p:txBody>
      </p:sp>
      <p:cxnSp>
        <p:nvCxnSpPr>
          <p:cNvPr id="64" name="Straight Connector 63"/>
          <p:cNvCxnSpPr>
            <a:endCxn id="31" idx="0"/>
          </p:cNvCxnSpPr>
          <p:nvPr/>
        </p:nvCxnSpPr>
        <p:spPr>
          <a:xfrm flipV="1">
            <a:off x="4593316" y="2325903"/>
            <a:ext cx="2532606" cy="486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204671" y="2113452"/>
            <a:ext cx="2296829" cy="91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7301030" y="3115400"/>
            <a:ext cx="1847175" cy="668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46302" y="2759898"/>
            <a:ext cx="5665996" cy="504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2327" y="2772466"/>
            <a:ext cx="6452388" cy="504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40192" y="2144751"/>
            <a:ext cx="2888813" cy="7005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71019" y="4946516"/>
            <a:ext cx="3543154" cy="1792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84912" y="4946516"/>
            <a:ext cx="1196470" cy="1792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90719" y="4946516"/>
            <a:ext cx="6061982" cy="1792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10872833" y="280016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76" name="Rectangle 75"/>
          <p:cNvSpPr/>
          <p:nvPr/>
        </p:nvSpPr>
        <p:spPr>
          <a:xfrm>
            <a:off x="10578302" y="1652316"/>
            <a:ext cx="1638798" cy="6542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01401" y="2151336"/>
            <a:ext cx="1742416" cy="791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57299" y="3068029"/>
            <a:ext cx="1742416" cy="791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63" y="1799612"/>
            <a:ext cx="642648" cy="48136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2030950" y="167750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Lift ass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2992559" y="1898822"/>
            <a:ext cx="1249218" cy="60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80913" y="1708666"/>
            <a:ext cx="675910" cy="5645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890" y="1804615"/>
            <a:ext cx="341163" cy="27398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847302" y="1869192"/>
            <a:ext cx="314839" cy="308044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49" y="1800081"/>
            <a:ext cx="395340" cy="39534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5137213" y="1683835"/>
            <a:ext cx="325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Prostetion</a:t>
            </a:r>
            <a:r>
              <a:rPr lang="en-US" dirty="0"/>
              <a:t> Law </a:t>
            </a:r>
            <a:r>
              <a:rPr lang="en-US" dirty="0" err="1"/>
              <a:t>Siletn</a:t>
            </a:r>
            <a:r>
              <a:rPr lang="en-US" dirty="0"/>
              <a:t> </a:t>
            </a:r>
            <a:r>
              <a:rPr lang="en-US" dirty="0" err="1"/>
              <a:t>Agreemnt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294137" y="1832751"/>
            <a:ext cx="71205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  <a:r>
              <a:rPr lang="en-US" dirty="0"/>
              <a:t> </a:t>
            </a:r>
          </a:p>
        </p:txBody>
      </p:sp>
      <p:cxnSp>
        <p:nvCxnSpPr>
          <p:cNvPr id="90" name="Straight Connector 89"/>
          <p:cNvCxnSpPr>
            <a:endCxn id="85" idx="1"/>
          </p:cNvCxnSpPr>
          <p:nvPr/>
        </p:nvCxnSpPr>
        <p:spPr>
          <a:xfrm flipH="1" flipV="1">
            <a:off x="3847302" y="2023214"/>
            <a:ext cx="564394" cy="26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89423" y="1731633"/>
            <a:ext cx="408327" cy="5645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23034" y="1664005"/>
            <a:ext cx="408327" cy="5645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1182335" y="118440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Phil/</a:t>
            </a:r>
            <a:r>
              <a:rPr lang="en-US" sz="1400" strike="sngStrike" dirty="0" err="1"/>
              <a:t>kim</a:t>
            </a:r>
            <a:endParaRPr lang="en-US" sz="1400" strike="sngStrike" dirty="0"/>
          </a:p>
        </p:txBody>
      </p:sp>
      <p:sp>
        <p:nvSpPr>
          <p:cNvPr id="94" name="Rectangle 93"/>
          <p:cNvSpPr/>
          <p:nvPr/>
        </p:nvSpPr>
        <p:spPr>
          <a:xfrm>
            <a:off x="-3265" y="1396780"/>
            <a:ext cx="1130818" cy="2683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cxnSp>
        <p:nvCxnSpPr>
          <p:cNvPr id="96" name="Straight Connector 95"/>
          <p:cNvCxnSpPr>
            <a:stCxn id="99" idx="1"/>
          </p:cNvCxnSpPr>
          <p:nvPr/>
        </p:nvCxnSpPr>
        <p:spPr>
          <a:xfrm>
            <a:off x="15484" y="1318530"/>
            <a:ext cx="12092502" cy="59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163338" y="1415046"/>
            <a:ext cx="834206" cy="252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5484" y="1247483"/>
            <a:ext cx="1130818" cy="14209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!PAUL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014" y="1388385"/>
            <a:ext cx="276487" cy="27648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854" y="1395223"/>
            <a:ext cx="262540" cy="26254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741777" y="1372965"/>
            <a:ext cx="235255" cy="287711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86737" y="1621083"/>
            <a:ext cx="12131195" cy="72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65452" y="1387496"/>
            <a:ext cx="11026547" cy="2671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0617793" y="133151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STEIVE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11423286" y="1334419"/>
            <a:ext cx="551754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TIM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828846" y="1365856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</a:t>
            </a:r>
            <a:r>
              <a:rPr lang="en-US" dirty="0" err="1"/>
              <a:t>Sirnce</a:t>
            </a:r>
            <a:r>
              <a:rPr lang="en-US" dirty="0"/>
              <a:t>: 3:20PM</a:t>
            </a:r>
          </a:p>
        </p:txBody>
      </p:sp>
      <p:cxnSp>
        <p:nvCxnSpPr>
          <p:cNvPr id="111" name="Straight Connector 110"/>
          <p:cNvCxnSpPr>
            <a:endCxn id="107" idx="3"/>
          </p:cNvCxnSpPr>
          <p:nvPr/>
        </p:nvCxnSpPr>
        <p:spPr>
          <a:xfrm flipV="1">
            <a:off x="10586997" y="1516183"/>
            <a:ext cx="845443" cy="67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/>
          <p:cNvSpPr/>
          <p:nvPr/>
        </p:nvSpPr>
        <p:spPr>
          <a:xfrm>
            <a:off x="3025808" y="1399745"/>
            <a:ext cx="1135723" cy="2914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3155271" y="1389202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3168771" y="1530028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3411846" y="1402705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3425346" y="1543531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/>
          <p:cNvSpPr/>
          <p:nvPr/>
        </p:nvSpPr>
        <p:spPr>
          <a:xfrm>
            <a:off x="3690858" y="1393531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704358" y="1534357"/>
            <a:ext cx="227613" cy="14451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/>
          <p:cNvSpPr/>
          <p:nvPr/>
        </p:nvSpPr>
        <p:spPr>
          <a:xfrm>
            <a:off x="3995430" y="1506381"/>
            <a:ext cx="268623" cy="1816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/>
          <p:cNvCxnSpPr>
            <a:endCxn id="112" idx="1"/>
          </p:cNvCxnSpPr>
          <p:nvPr/>
        </p:nvCxnSpPr>
        <p:spPr>
          <a:xfrm flipH="1" flipV="1">
            <a:off x="3025808" y="1545456"/>
            <a:ext cx="1479466" cy="106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>
            <a:off x="2856817" y="1425338"/>
            <a:ext cx="1938051" cy="18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49517" y="1374079"/>
            <a:ext cx="1202016" cy="2822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6" name="Straight Connector 125"/>
          <p:cNvCxnSpPr/>
          <p:nvPr/>
        </p:nvCxnSpPr>
        <p:spPr>
          <a:xfrm>
            <a:off x="3240140" y="1410729"/>
            <a:ext cx="1424429" cy="357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5109037" y="1503759"/>
            <a:ext cx="427817" cy="41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683364" y="3139272"/>
            <a:ext cx="615963" cy="7913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342192" y="16775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418788" y="22427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3068285" y="2370894"/>
            <a:ext cx="372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pool</a:t>
            </a:r>
          </a:p>
        </p:txBody>
      </p:sp>
      <p:sp>
        <p:nvSpPr>
          <p:cNvPr id="7" name="Oval 6"/>
          <p:cNvSpPr/>
          <p:nvPr/>
        </p:nvSpPr>
        <p:spPr>
          <a:xfrm>
            <a:off x="994877" y="2942676"/>
            <a:ext cx="1956121" cy="18982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19529" y="4071527"/>
            <a:ext cx="3480021" cy="5041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279867" y="650861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KING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155895" y="4644758"/>
            <a:ext cx="19014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r>
              <a:rPr lang="en-US" dirty="0"/>
              <a:t> RHEIN-MAIN</a:t>
            </a:r>
          </a:p>
          <a:p>
            <a:r>
              <a:rPr lang="en-US" dirty="0"/>
              <a:t>Anglea.8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  <a:p>
            <a:r>
              <a:rPr lang="en-US" dirty="0" err="1"/>
              <a:t>G.KING.St</a:t>
            </a:r>
            <a:r>
              <a:rPr lang="en-US" dirty="0"/>
              <a:t>. </a:t>
            </a:r>
            <a:r>
              <a:rPr lang="en-US" dirty="0" err="1"/>
              <a:t>Fraiso</a:t>
            </a:r>
            <a:endParaRPr lang="en-US" dirty="0"/>
          </a:p>
        </p:txBody>
      </p:sp>
      <p:cxnSp>
        <p:nvCxnSpPr>
          <p:cNvPr id="137" name="Straight Connector 136"/>
          <p:cNvCxnSpPr/>
          <p:nvPr/>
        </p:nvCxnSpPr>
        <p:spPr>
          <a:xfrm flipH="1">
            <a:off x="4197750" y="2228589"/>
            <a:ext cx="2331255" cy="376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 flipH="1" flipV="1">
            <a:off x="3834666" y="2372525"/>
            <a:ext cx="109543" cy="266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77" y="1247483"/>
            <a:ext cx="12210023" cy="56403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4485357" y="2812793"/>
            <a:ext cx="3343489" cy="10603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CERTIFIED:PMP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505273" y="4126630"/>
            <a:ext cx="3318423" cy="115227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CERTIFED:WEBSPHERE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188" y="1831986"/>
            <a:ext cx="876300" cy="876300"/>
          </a:xfrm>
          <a:prstGeom prst="rect">
            <a:avLst/>
          </a:prstGeom>
        </p:spPr>
      </p:pic>
      <p:sp>
        <p:nvSpPr>
          <p:cNvPr id="146" name="TextBox 145"/>
          <p:cNvSpPr txBox="1"/>
          <p:nvPr/>
        </p:nvSpPr>
        <p:spPr>
          <a:xfrm>
            <a:off x="5501642" y="1698209"/>
            <a:ext cx="171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VIRIGINIA MARY</a:t>
            </a:r>
          </a:p>
        </p:txBody>
      </p:sp>
    </p:spTree>
    <p:extLst>
      <p:ext uri="{BB962C8B-B14F-4D97-AF65-F5344CB8AC3E}">
        <p14:creationId xmlns:p14="http://schemas.microsoft.com/office/powerpoint/2010/main" val="120073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409471" y="1504335"/>
            <a:ext cx="2782529" cy="895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G.ATOMCLOCIK.</a:t>
            </a:r>
            <a:r>
              <a:rPr lang="en-US" sz="800" strike="sngStrike" dirty="0" err="1"/>
              <a:t>iwatch</a:t>
            </a:r>
            <a:endParaRPr lang="en-US" sz="800" strike="sngStrike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235974" y="1773133"/>
            <a:ext cx="1415846" cy="948137"/>
          </a:xfrm>
          <a:prstGeom prst="flowChartMagneticDisk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46325" y="1860874"/>
            <a:ext cx="3472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describe select * </a:t>
            </a:r>
            <a:r>
              <a:rPr lang="en-US" dirty="0" err="1"/>
              <a:t>nonPolicePictures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025698" y="2147818"/>
            <a:ext cx="88686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insert into NONPOLICEPICTURES (name) values('09-01-2023-a-image96.jpg')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05780" y="1574780"/>
            <a:ext cx="91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2:00PM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284611" y="2925827"/>
            <a:ext cx="11592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35974" y="4022123"/>
            <a:ext cx="11592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12955" y="1574780"/>
            <a:ext cx="1199031" cy="14251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5974" y="1574780"/>
            <a:ext cx="1592826" cy="13510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84020" y="3690904"/>
            <a:ext cx="1592826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085449" y="2484994"/>
            <a:ext cx="560014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cat /</a:t>
            </a:r>
            <a:r>
              <a:rPr lang="en-US" sz="800" dirty="0" err="1"/>
              <a:t>tmp</a:t>
            </a:r>
            <a:r>
              <a:rPr lang="en-US" sz="800" dirty="0"/>
              <a:t>/26.txt | </a:t>
            </a:r>
            <a:r>
              <a:rPr lang="en-US" sz="800" dirty="0" err="1"/>
              <a:t>sed</a:t>
            </a:r>
            <a:r>
              <a:rPr lang="en-US" sz="800" dirty="0"/>
              <a:t>  "s/^/insert into NONPOLICEPICTURES (name) values('/g" | </a:t>
            </a:r>
            <a:r>
              <a:rPr lang="en-US" sz="800" dirty="0" err="1"/>
              <a:t>sed</a:t>
            </a:r>
            <a:r>
              <a:rPr lang="en-US" sz="800" dirty="0"/>
              <a:t> s/[A-</a:t>
            </a:r>
            <a:r>
              <a:rPr lang="en-US" sz="800" dirty="0" err="1"/>
              <a:t>Za</a:t>
            </a:r>
            <a:r>
              <a:rPr lang="en-US" sz="800" dirty="0"/>
              <a:t>-z]*$/\'\)/g &gt; /</a:t>
            </a:r>
            <a:r>
              <a:rPr lang="en-US" sz="800" dirty="0" err="1"/>
              <a:t>tmp</a:t>
            </a:r>
            <a:r>
              <a:rPr lang="en-US" sz="800" dirty="0"/>
              <a:t>/26_sql.sql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449" y="4140465"/>
            <a:ext cx="1023378" cy="84521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2085449" y="3727048"/>
            <a:ext cx="1248060" cy="143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229337" y="4051485"/>
            <a:ext cx="2653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Julie hander leather jacket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979" y="4037838"/>
            <a:ext cx="1475618" cy="82950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5590" y="4022123"/>
            <a:ext cx="1753714" cy="963561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235974" y="4140465"/>
            <a:ext cx="1592826" cy="7268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Tivoli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35974" y="3985083"/>
            <a:ext cx="1572909" cy="117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6057" y="4013366"/>
            <a:ext cx="1592826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13066" y="4062588"/>
            <a:ext cx="1316271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59221" y="4031175"/>
            <a:ext cx="674835" cy="102884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138921" y="3889388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OFFSITE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43650" y="4132521"/>
            <a:ext cx="615226" cy="87157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0800735" y="3727048"/>
            <a:ext cx="858141" cy="1435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7513755" y="4993999"/>
            <a:ext cx="4576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massage yang</a:t>
            </a:r>
            <a:r>
              <a:rPr lang="en-US" sz="800" b="1" strike="sngStrike" dirty="0"/>
              <a:t> </a:t>
            </a:r>
            <a:r>
              <a:rPr lang="en-US" b="1" dirty="0"/>
              <a:t>IMPORT </a:t>
            </a:r>
            <a:r>
              <a:rPr lang="en-US" dirty="0"/>
              <a:t>HOCIME:LUX:CHONTOWN</a:t>
            </a:r>
          </a:p>
          <a:p>
            <a:r>
              <a:rPr lang="en-US" dirty="0"/>
              <a:t>DEA</a:t>
            </a:r>
            <a:r>
              <a:rPr lang="en-US" strike="sngStrike" dirty="0"/>
              <a:t>(</a:t>
            </a:r>
            <a:r>
              <a:rPr lang="en-US" strike="sngStrike" dirty="0" err="1"/>
              <a:t>canibiss</a:t>
            </a:r>
            <a:r>
              <a:rPr lang="en-US" strike="sngStrike" dirty="0"/>
              <a:t>)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650" y="3621743"/>
            <a:ext cx="532749" cy="258102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9276109" y="4188840"/>
            <a:ext cx="747567" cy="76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439304" y="4020302"/>
            <a:ext cx="742801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013369" y="4059164"/>
            <a:ext cx="742801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894395" y="4267034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813170" y="3448917"/>
            <a:ext cx="3401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SOAP: </a:t>
            </a:r>
            <a:r>
              <a:rPr lang="en-US" dirty="0"/>
              <a:t>QUEEN.VIRIGN.HOMCE:LUX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54" y="3346827"/>
            <a:ext cx="756623" cy="566737"/>
          </a:xfrm>
          <a:prstGeom prst="rect">
            <a:avLst/>
          </a:prstGeom>
        </p:spPr>
      </p:pic>
      <p:sp>
        <p:nvSpPr>
          <p:cNvPr id="74" name="5-Point Star 73"/>
          <p:cNvSpPr/>
          <p:nvPr/>
        </p:nvSpPr>
        <p:spPr>
          <a:xfrm>
            <a:off x="9050098" y="2881578"/>
            <a:ext cx="1750637" cy="106758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9489944" y="3286980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err="1"/>
              <a:t>nonPoliceMPA</a:t>
            </a:r>
            <a:endParaRPr lang="en-US" sz="800" b="1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91704" y="4172702"/>
            <a:ext cx="742801" cy="10222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300158" y="3592547"/>
            <a:ext cx="1252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ONSITE: </a:t>
            </a:r>
            <a:r>
              <a:rPr lang="en-US" strike="sngStrike" dirty="0"/>
              <a:t>no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57995" y="4566385"/>
            <a:ext cx="726417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SWAT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89" y="4053096"/>
            <a:ext cx="1020980" cy="560967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3695567" y="4420817"/>
            <a:ext cx="182453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 Engineering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2233914" y="4267034"/>
            <a:ext cx="685899" cy="737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59" idx="0"/>
          </p:cNvCxnSpPr>
          <p:nvPr/>
        </p:nvCxnSpPr>
        <p:spPr>
          <a:xfrm>
            <a:off x="2571202" y="4062588"/>
            <a:ext cx="134157" cy="400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377460" y="5662404"/>
            <a:ext cx="11592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63553" y="2943905"/>
            <a:ext cx="10206139" cy="26828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45059" y="2973117"/>
            <a:ext cx="3258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PENGTAGON.JFK(.</a:t>
            </a:r>
            <a:r>
              <a:rPr lang="en-US" strike="sngStrike" dirty="0" err="1"/>
              <a:t>emea</a:t>
            </a:r>
            <a:r>
              <a:rPr lang="en-US" dirty="0"/>
              <a:t>. </a:t>
            </a:r>
            <a:r>
              <a:rPr lang="en-US" sz="800" strike="sngStrike" dirty="0" err="1"/>
              <a:t>Nena</a:t>
            </a:r>
            <a:r>
              <a:rPr lang="en-US" sz="800" strike="sngStrike" dirty="0"/>
              <a:t> &amp;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wilder)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716846-4799-4EE3-87A3-DCFBF3CDF180}"/>
              </a:ext>
            </a:extLst>
          </p:cNvPr>
          <p:cNvSpPr txBox="1"/>
          <p:nvPr/>
        </p:nvSpPr>
        <p:spPr>
          <a:xfrm>
            <a:off x="1016000" y="6184900"/>
            <a:ext cx="372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 </a:t>
            </a:r>
            <a:r>
              <a:rPr lang="en-US" dirty="0" err="1"/>
              <a:t>Idioten</a:t>
            </a:r>
            <a:r>
              <a:rPr lang="en-US" dirty="0"/>
              <a:t> Bunker – (</a:t>
            </a:r>
            <a:r>
              <a:rPr lang="en-US" dirty="0" err="1"/>
              <a:t>tnal</a:t>
            </a:r>
            <a:r>
              <a:rPr lang="en-US" dirty="0"/>
              <a:t>) Idiot Bunker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282C45-C483-4989-B56A-FB1A7B924401}"/>
              </a:ext>
            </a:extLst>
          </p:cNvPr>
          <p:cNvSpPr txBox="1"/>
          <p:nvPr/>
        </p:nvSpPr>
        <p:spPr>
          <a:xfrm>
            <a:off x="377460" y="5733591"/>
            <a:ext cx="523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SQ.AIRFIELD.</a:t>
            </a:r>
            <a:r>
              <a:rPr lang="en-US" strike="sngStrike" dirty="0" err="1"/>
              <a:t>ghoeh</a:t>
            </a:r>
            <a:r>
              <a:rPr lang="en-US" strike="sngStrike" dirty="0"/>
              <a:t>(</a:t>
            </a:r>
            <a:r>
              <a:rPr lang="en-US" strike="sngStrike" dirty="0" err="1"/>
              <a:t>micheal</a:t>
            </a:r>
            <a:r>
              <a:rPr lang="en-US" dirty="0" err="1"/>
              <a:t>.MILITLARY.HEILDERBERG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ACCAAC-317E-44D8-BFA3-D2879E678F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9" y="6080329"/>
            <a:ext cx="284162" cy="41779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78A63F-EAF1-4E45-8C72-A3D3E45BBF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993" y="6046898"/>
            <a:ext cx="865455" cy="484655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2730F34-D5AF-40DC-8999-BD28FE77641D}"/>
              </a:ext>
            </a:extLst>
          </p:cNvPr>
          <p:cNvCxnSpPr/>
          <p:nvPr/>
        </p:nvCxnSpPr>
        <p:spPr>
          <a:xfrm>
            <a:off x="5334000" y="6184900"/>
            <a:ext cx="1841500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A2384D5-9209-40CA-9F2A-77C67F15C529}"/>
              </a:ext>
            </a:extLst>
          </p:cNvPr>
          <p:cNvSpPr/>
          <p:nvPr/>
        </p:nvSpPr>
        <p:spPr>
          <a:xfrm>
            <a:off x="611345" y="6000234"/>
            <a:ext cx="5377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https://www.internationaler-bund.de/standort/209994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F7A6920-F2EB-418B-B464-AC331A5AE2C0}"/>
              </a:ext>
            </a:extLst>
          </p:cNvPr>
          <p:cNvSpPr/>
          <p:nvPr/>
        </p:nvSpPr>
        <p:spPr>
          <a:xfrm>
            <a:off x="9311237" y="5844205"/>
            <a:ext cx="2782529" cy="895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G.ATOMCLOCIK.</a:t>
            </a:r>
            <a:r>
              <a:rPr lang="en-US" sz="800" strike="sngStrike" dirty="0" err="1"/>
              <a:t>iwatch</a:t>
            </a:r>
            <a:endParaRPr lang="en-US" sz="800" strike="sngStrike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0DFFB4E-1929-4417-B94A-F249ABF1C5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90" y="6000234"/>
            <a:ext cx="1257788" cy="83396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978E57B-0227-414C-9A6D-028E74E7525B}"/>
              </a:ext>
            </a:extLst>
          </p:cNvPr>
          <p:cNvCxnSpPr/>
          <p:nvPr/>
        </p:nvCxnSpPr>
        <p:spPr>
          <a:xfrm>
            <a:off x="5334000" y="6184900"/>
            <a:ext cx="2179755" cy="9233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F41BDDE-FA22-4AA3-A2A7-54E14758DEF2}"/>
              </a:ext>
            </a:extLst>
          </p:cNvPr>
          <p:cNvSpPr txBox="1"/>
          <p:nvPr/>
        </p:nvSpPr>
        <p:spPr>
          <a:xfrm>
            <a:off x="7011541" y="6030440"/>
            <a:ext cx="2325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Achso.Gheoh</a:t>
            </a:r>
            <a:r>
              <a:rPr lang="en-US" dirty="0"/>
              <a:t>(</a:t>
            </a:r>
            <a:r>
              <a:rPr lang="en-US" dirty="0" err="1"/>
              <a:t>micehasl</a:t>
            </a:r>
            <a:endParaRPr lang="en-US" dirty="0"/>
          </a:p>
          <a:p>
            <a:r>
              <a:rPr lang="en-US" dirty="0" err="1"/>
              <a:t>Ascho.angela</a:t>
            </a:r>
            <a:r>
              <a:rPr lang="en-US" dirty="0"/>
              <a:t>(</a:t>
            </a:r>
            <a:r>
              <a:rPr lang="en-US" dirty="0" err="1"/>
              <a:t>angelo</a:t>
            </a:r>
            <a:r>
              <a:rPr lang="en-US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610F43-C920-4AEC-8B63-22A01290E4E6}"/>
              </a:ext>
            </a:extLst>
          </p:cNvPr>
          <p:cNvSpPr txBox="1"/>
          <p:nvPr/>
        </p:nvSpPr>
        <p:spPr>
          <a:xfrm>
            <a:off x="7148611" y="5785362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HOMEI:2Y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3A6D1A-9768-4EDC-AD16-38B760F95B68}"/>
              </a:ext>
            </a:extLst>
          </p:cNvPr>
          <p:cNvSpPr txBox="1"/>
          <p:nvPr/>
        </p:nvSpPr>
        <p:spPr>
          <a:xfrm>
            <a:off x="8261762" y="5749072"/>
            <a:ext cx="150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</a:t>
            </a:r>
            <a:r>
              <a:rPr lang="en-US" sz="800" strike="sngStrike" dirty="0" err="1"/>
              <a:t>pakistan</a:t>
            </a:r>
            <a:endParaRPr lang="en-US" sz="800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EDDEAF-BB61-4016-A544-ABF97EBA3B0C}"/>
              </a:ext>
            </a:extLst>
          </p:cNvPr>
          <p:cNvSpPr txBox="1"/>
          <p:nvPr/>
        </p:nvSpPr>
        <p:spPr>
          <a:xfrm>
            <a:off x="2618224" y="6418761"/>
            <a:ext cx="1986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Cleaning certificate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4628647-534A-4136-9973-A5B6FF9A93C4}"/>
              </a:ext>
            </a:extLst>
          </p:cNvPr>
          <p:cNvSpPr/>
          <p:nvPr/>
        </p:nvSpPr>
        <p:spPr>
          <a:xfrm>
            <a:off x="314658" y="5802268"/>
            <a:ext cx="11877341" cy="1078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D3440E9-F71C-426D-8AE7-F56D9C88E9B0}"/>
              </a:ext>
            </a:extLst>
          </p:cNvPr>
          <p:cNvCxnSpPr/>
          <p:nvPr/>
        </p:nvCxnSpPr>
        <p:spPr>
          <a:xfrm flipV="1">
            <a:off x="1005177" y="6131877"/>
            <a:ext cx="1515391" cy="656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87EC5AB8-92F3-4E24-AF8E-2E5351A186D8}"/>
              </a:ext>
            </a:extLst>
          </p:cNvPr>
          <p:cNvSpPr/>
          <p:nvPr/>
        </p:nvSpPr>
        <p:spPr>
          <a:xfrm>
            <a:off x="1083509" y="6030440"/>
            <a:ext cx="1337983" cy="8672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23D881E-1FDE-472B-86D1-F430A9309C36}"/>
              </a:ext>
            </a:extLst>
          </p:cNvPr>
          <p:cNvSpPr txBox="1"/>
          <p:nvPr/>
        </p:nvSpPr>
        <p:spPr>
          <a:xfrm>
            <a:off x="-20250" y="61474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</p:spTree>
    <p:extLst>
      <p:ext uri="{BB962C8B-B14F-4D97-AF65-F5344CB8AC3E}">
        <p14:creationId xmlns:p14="http://schemas.microsoft.com/office/powerpoint/2010/main" val="2233438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9CBC8B4-C924-43E6-878A-E3B79A3030A9}"/>
              </a:ext>
            </a:extLst>
          </p:cNvPr>
          <p:cNvSpPr/>
          <p:nvPr/>
        </p:nvSpPr>
        <p:spPr>
          <a:xfrm>
            <a:off x="1413374" y="3314354"/>
            <a:ext cx="2966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323232"/>
                </a:solidFill>
                <a:latin typeface="IBM Plex Sans"/>
              </a:rPr>
              <a:t>modifyUserWSDLPortAddress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DE57D8-2912-44BD-891F-07B474363B20}"/>
              </a:ext>
            </a:extLst>
          </p:cNvPr>
          <p:cNvSpPr/>
          <p:nvPr/>
        </p:nvSpPr>
        <p:spPr>
          <a:xfrm>
            <a:off x="1282700" y="2960578"/>
            <a:ext cx="764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&lt;parameter name="*</a:t>
            </a:r>
            <a:r>
              <a:rPr lang="en-US" dirty="0" err="1"/>
              <a:t>modifyUserWSDLPortAddress</a:t>
            </a:r>
            <a:r>
              <a:rPr lang="en-US" dirty="0"/>
              <a:t>*"&gt;false&lt;/parameter&gt;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674745-787F-40DF-A74C-7703E04E1463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218626-68E0-4FF3-8E53-F891357660A2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C88929-5CBE-4BE5-A424-C202B81634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EB0101-E732-49CF-A06C-3FF728A13D1C}"/>
              </a:ext>
            </a:extLst>
          </p:cNvPr>
          <p:cNvSpPr/>
          <p:nvPr/>
        </p:nvSpPr>
        <p:spPr>
          <a:xfrm>
            <a:off x="10680700" y="3898900"/>
            <a:ext cx="1511300" cy="9906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ED335F-3467-4E11-B62F-5DE083B08A08}"/>
              </a:ext>
            </a:extLst>
          </p:cNvPr>
          <p:cNvSpPr txBox="1"/>
          <p:nvPr/>
        </p:nvSpPr>
        <p:spPr>
          <a:xfrm>
            <a:off x="4978400" y="4051300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Martin</a:t>
            </a:r>
          </a:p>
          <a:p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7FE1E9-4187-44B8-887F-02F84938FCBE}"/>
              </a:ext>
            </a:extLst>
          </p:cNvPr>
          <p:cNvSpPr txBox="1"/>
          <p:nvPr/>
        </p:nvSpPr>
        <p:spPr>
          <a:xfrm>
            <a:off x="1517386" y="2172863"/>
            <a:ext cx="2369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Seperated</a:t>
            </a:r>
            <a:r>
              <a:rPr lang="en-US" strike="sngStrike" dirty="0"/>
              <a:t> parents area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0063B2-CD9A-4742-817C-9D4A022FC53C}"/>
              </a:ext>
            </a:extLst>
          </p:cNvPr>
          <p:cNvCxnSpPr/>
          <p:nvPr/>
        </p:nvCxnSpPr>
        <p:spPr>
          <a:xfrm>
            <a:off x="0" y="3898900"/>
            <a:ext cx="1087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83396D0-D8E0-4DAF-8FEF-8C0F50AE722E}"/>
              </a:ext>
            </a:extLst>
          </p:cNvPr>
          <p:cNvCxnSpPr/>
          <p:nvPr/>
        </p:nvCxnSpPr>
        <p:spPr>
          <a:xfrm>
            <a:off x="0" y="4902200"/>
            <a:ext cx="10871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9E3CA3B-43C8-4892-9DBD-47B06F8B2A9B}"/>
              </a:ext>
            </a:extLst>
          </p:cNvPr>
          <p:cNvSpPr/>
          <p:nvPr/>
        </p:nvSpPr>
        <p:spPr>
          <a:xfrm>
            <a:off x="7325458" y="4884457"/>
            <a:ext cx="2315144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82D8AC6-AEF9-4523-B10C-CE1C13A336EC}"/>
              </a:ext>
            </a:extLst>
          </p:cNvPr>
          <p:cNvSpPr/>
          <p:nvPr/>
        </p:nvSpPr>
        <p:spPr>
          <a:xfrm>
            <a:off x="4379635" y="3956791"/>
            <a:ext cx="2315144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88A0FB-EDBC-4C27-AEC1-3BDDD4B9ACF3}"/>
              </a:ext>
            </a:extLst>
          </p:cNvPr>
          <p:cNvSpPr txBox="1"/>
          <p:nvPr/>
        </p:nvSpPr>
        <p:spPr>
          <a:xfrm>
            <a:off x="1457531" y="4000669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HOMICDIE:AUSLAENDER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1528E0F-1398-4BED-968A-7E874EB0F61D}"/>
              </a:ext>
            </a:extLst>
          </p:cNvPr>
          <p:cNvCxnSpPr>
            <a:cxnSpLocks/>
          </p:cNvCxnSpPr>
          <p:nvPr/>
        </p:nvCxnSpPr>
        <p:spPr>
          <a:xfrm>
            <a:off x="101607" y="2750066"/>
            <a:ext cx="120903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21863B-771B-49C2-96B5-17A4D0A2151D}"/>
              </a:ext>
            </a:extLst>
          </p:cNvPr>
          <p:cNvSpPr/>
          <p:nvPr/>
        </p:nvSpPr>
        <p:spPr>
          <a:xfrm>
            <a:off x="0" y="2750066"/>
            <a:ext cx="1282700" cy="3693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C5EDE8-1DDE-461C-A72F-F894CB245671}"/>
              </a:ext>
            </a:extLst>
          </p:cNvPr>
          <p:cNvSpPr/>
          <p:nvPr/>
        </p:nvSpPr>
        <p:spPr>
          <a:xfrm>
            <a:off x="0" y="3132097"/>
            <a:ext cx="1282700" cy="7300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D38153C-A0F9-4DF5-AE3A-8C9E7786B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3032" y="3997734"/>
            <a:ext cx="1143980" cy="8196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95F5EFA9-0862-4FE8-8C50-67A961D9170D}"/>
              </a:ext>
            </a:extLst>
          </p:cNvPr>
          <p:cNvSpPr/>
          <p:nvPr/>
        </p:nvSpPr>
        <p:spPr>
          <a:xfrm>
            <a:off x="9393032" y="3935692"/>
            <a:ext cx="1215824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B67915-7B0A-498E-ABB3-968119FDF4B1}"/>
              </a:ext>
            </a:extLst>
          </p:cNvPr>
          <p:cNvSpPr txBox="1"/>
          <p:nvPr/>
        </p:nvSpPr>
        <p:spPr>
          <a:xfrm>
            <a:off x="8577156" y="4046713"/>
            <a:ext cx="1423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Janstrasse</a:t>
            </a:r>
            <a:r>
              <a:rPr lang="en-US" sz="800" dirty="0"/>
              <a:t>, 76351 </a:t>
            </a:r>
            <a:r>
              <a:rPr lang="en-US" sz="800" dirty="0" err="1"/>
              <a:t>Linkenheim</a:t>
            </a:r>
            <a:endParaRPr lang="en-US" sz="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51F478B-BCD8-4A7E-93BE-B09CD9DFFF75}"/>
              </a:ext>
            </a:extLst>
          </p:cNvPr>
          <p:cNvSpPr txBox="1"/>
          <p:nvPr/>
        </p:nvSpPr>
        <p:spPr>
          <a:xfrm>
            <a:off x="2499360" y="4333209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81ECEAA-AFE1-4A32-9F35-0930B2E146E2}"/>
              </a:ext>
            </a:extLst>
          </p:cNvPr>
          <p:cNvSpPr/>
          <p:nvPr/>
        </p:nvSpPr>
        <p:spPr>
          <a:xfrm>
            <a:off x="2057400" y="4902200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</a:t>
            </a:r>
            <a:r>
              <a:rPr lang="en-US" dirty="0">
                <a:latin typeface="IBM Plex Mono"/>
              </a:rPr>
              <a:t>.*;</a:t>
            </a:r>
          </a:p>
          <a:p>
            <a:r>
              <a:rPr lang="en-US" dirty="0">
                <a:latin typeface="IBM Plex Mono"/>
              </a:rPr>
              <a:t> import </a:t>
            </a:r>
            <a:r>
              <a:rPr lang="en-US" dirty="0" err="1">
                <a:latin typeface="IBM Plex Mono"/>
              </a:rPr>
              <a:t>javax.naming</a:t>
            </a:r>
            <a:r>
              <a:rPr lang="en-US" dirty="0">
                <a:latin typeface="IBM Plex Mono"/>
              </a:rPr>
              <a:t>.*; 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javax.sql</a:t>
            </a:r>
            <a:r>
              <a:rPr lang="en-US" dirty="0">
                <a:latin typeface="IBM Plex Mono"/>
              </a:rPr>
              <a:t>.*;</a:t>
            </a:r>
          </a:p>
          <a:p>
            <a:endParaRPr lang="en-US" dirty="0">
              <a:latin typeface="IBM Plex Mono"/>
            </a:endParaRPr>
          </a:p>
          <a:p>
            <a:r>
              <a:rPr lang="en-US" dirty="0">
                <a:latin typeface="IBM Plex Mono"/>
              </a:rPr>
              <a:t>Context </a:t>
            </a:r>
            <a:r>
              <a:rPr lang="en-US" dirty="0" err="1">
                <a:latin typeface="IBM Plex Mono"/>
              </a:rPr>
              <a:t>ctx</a:t>
            </a:r>
            <a:r>
              <a:rPr lang="en-US" dirty="0">
                <a:latin typeface="IBM Plex Mono"/>
              </a:rPr>
              <a:t>=new </a:t>
            </a:r>
            <a:r>
              <a:rPr lang="en-US" dirty="0" err="1">
                <a:latin typeface="IBM Plex Mono"/>
              </a:rPr>
              <a:t>InitialContext</a:t>
            </a:r>
            <a:r>
              <a:rPr lang="en-US" dirty="0">
                <a:latin typeface="IBM Plex Mono"/>
              </a:rPr>
              <a:t>();</a:t>
            </a:r>
          </a:p>
          <a:p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 ds=(</a:t>
            </a:r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)</a:t>
            </a:r>
            <a:r>
              <a:rPr lang="en-US" dirty="0" err="1">
                <a:latin typeface="IBM Plex Mono"/>
              </a:rPr>
              <a:t>ctx.lookup</a:t>
            </a:r>
            <a:r>
              <a:rPr lang="en-US" dirty="0">
                <a:latin typeface="IBM Plex Mono"/>
              </a:rPr>
              <a:t>("</a:t>
            </a:r>
            <a:r>
              <a:rPr lang="en-US" dirty="0" err="1">
                <a:latin typeface="IBM Plex Mono"/>
              </a:rPr>
              <a:t>jdbc</a:t>
            </a:r>
            <a:r>
              <a:rPr lang="en-US" dirty="0">
                <a:latin typeface="IBM Plex Mono"/>
              </a:rPr>
              <a:t>/db2"); </a:t>
            </a:r>
          </a:p>
          <a:p>
            <a:r>
              <a:rPr lang="en-US" b="1" dirty="0">
                <a:latin typeface="IBM Plex Mono"/>
              </a:rPr>
              <a:t> </a:t>
            </a:r>
            <a:r>
              <a:rPr lang="en-US" dirty="0">
                <a:latin typeface="IBM Plex Mono"/>
              </a:rPr>
              <a:t>Connection con=</a:t>
            </a:r>
            <a:r>
              <a:rPr lang="en-US" dirty="0" err="1">
                <a:latin typeface="IBM Plex Mono"/>
              </a:rPr>
              <a:t>ds.getConnection</a:t>
            </a:r>
            <a:r>
              <a:rPr lang="en-US" dirty="0">
                <a:latin typeface="IBM Plex Mono"/>
              </a:rPr>
              <a:t>(); </a:t>
            </a:r>
            <a:endParaRPr lang="en-US" dirty="0"/>
          </a:p>
        </p:txBody>
      </p:sp>
      <p:sp>
        <p:nvSpPr>
          <p:cNvPr id="29" name="Cylinder 28">
            <a:extLst>
              <a:ext uri="{FF2B5EF4-FFF2-40B4-BE49-F238E27FC236}">
                <a16:creationId xmlns:a16="http://schemas.microsoft.com/office/drawing/2014/main" id="{E3DEC1A4-0C09-4DF7-9EF0-3A41EC0D3929}"/>
              </a:ext>
            </a:extLst>
          </p:cNvPr>
          <p:cNvSpPr/>
          <p:nvPr/>
        </p:nvSpPr>
        <p:spPr>
          <a:xfrm>
            <a:off x="101607" y="5238235"/>
            <a:ext cx="1355924" cy="1223522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168BFF-D72C-4430-885A-B54CBEB2558E}"/>
              </a:ext>
            </a:extLst>
          </p:cNvPr>
          <p:cNvSpPr/>
          <p:nvPr/>
        </p:nvSpPr>
        <p:spPr>
          <a:xfrm>
            <a:off x="1629566" y="4927599"/>
            <a:ext cx="5268058" cy="19558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9A63328-72F2-446B-8959-61FB4DDB8B2C}"/>
              </a:ext>
            </a:extLst>
          </p:cNvPr>
          <p:cNvSpPr/>
          <p:nvPr/>
        </p:nvSpPr>
        <p:spPr>
          <a:xfrm>
            <a:off x="20749" y="3906489"/>
            <a:ext cx="1305131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37C9B3-0B46-48FE-A127-3261C1EBFF88}"/>
              </a:ext>
            </a:extLst>
          </p:cNvPr>
          <p:cNvSpPr txBox="1"/>
          <p:nvPr/>
        </p:nvSpPr>
        <p:spPr>
          <a:xfrm>
            <a:off x="458277" y="4376437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HOMICIDE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137C8AD-234F-49F3-B7CE-EE2F795343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45" y="1988795"/>
            <a:ext cx="1305131" cy="79489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661EE87-024F-4158-86AF-0C1437849FFD}"/>
              </a:ext>
            </a:extLst>
          </p:cNvPr>
          <p:cNvSpPr/>
          <p:nvPr/>
        </p:nvSpPr>
        <p:spPr>
          <a:xfrm>
            <a:off x="2018298" y="2428379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E366DD8-BC31-4CB4-B20A-06AD716CE20E}"/>
              </a:ext>
            </a:extLst>
          </p:cNvPr>
          <p:cNvSpPr/>
          <p:nvPr/>
        </p:nvSpPr>
        <p:spPr>
          <a:xfrm>
            <a:off x="10674614" y="2370264"/>
            <a:ext cx="1511300" cy="3544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7F7442-262D-449E-ABBC-0AB949B9E863}"/>
              </a:ext>
            </a:extLst>
          </p:cNvPr>
          <p:cNvSpPr txBox="1"/>
          <p:nvPr/>
        </p:nvSpPr>
        <p:spPr>
          <a:xfrm>
            <a:off x="1190955" y="243142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98D796F-7241-407A-9798-6449C0168630}"/>
              </a:ext>
            </a:extLst>
          </p:cNvPr>
          <p:cNvCxnSpPr/>
          <p:nvPr/>
        </p:nvCxnSpPr>
        <p:spPr>
          <a:xfrm flipV="1">
            <a:off x="3547872" y="1988795"/>
            <a:ext cx="2279904" cy="794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64325EE-348C-4927-87BB-E4E6C6F6F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614" y="2055350"/>
            <a:ext cx="1333616" cy="731019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6F114DA-3CE0-4F81-81DF-393674068FC6}"/>
              </a:ext>
            </a:extLst>
          </p:cNvPr>
          <p:cNvCxnSpPr>
            <a:cxnSpLocks/>
          </p:cNvCxnSpPr>
          <p:nvPr/>
        </p:nvCxnSpPr>
        <p:spPr>
          <a:xfrm flipV="1">
            <a:off x="5297876" y="2090862"/>
            <a:ext cx="1597694" cy="4749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B30EA09-7339-4632-A8A8-2813F3EC381A}"/>
              </a:ext>
            </a:extLst>
          </p:cNvPr>
          <p:cNvSpPr/>
          <p:nvPr/>
        </p:nvSpPr>
        <p:spPr>
          <a:xfrm>
            <a:off x="10608856" y="1956060"/>
            <a:ext cx="1618665" cy="3103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F52DB4E-1D57-4F14-AA94-FFC6E786F664}"/>
              </a:ext>
            </a:extLst>
          </p:cNvPr>
          <p:cNvSpPr txBox="1"/>
          <p:nvPr/>
        </p:nvSpPr>
        <p:spPr>
          <a:xfrm>
            <a:off x="11626805" y="1912997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iwatch</a:t>
            </a:r>
            <a:endParaRPr lang="en-US" sz="800" strike="sngStrik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2823C1D-6557-4DE8-9EC2-44B8F34E6DEE}"/>
              </a:ext>
            </a:extLst>
          </p:cNvPr>
          <p:cNvSpPr/>
          <p:nvPr/>
        </p:nvSpPr>
        <p:spPr>
          <a:xfrm>
            <a:off x="1613266" y="1878092"/>
            <a:ext cx="2315144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270581A-D354-46E4-8443-32D579D05369}"/>
              </a:ext>
            </a:extLst>
          </p:cNvPr>
          <p:cNvSpPr/>
          <p:nvPr/>
        </p:nvSpPr>
        <p:spPr>
          <a:xfrm>
            <a:off x="3982954" y="1944661"/>
            <a:ext cx="1390532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19E229-1829-4C91-A9B3-DFB4929EF0AF}"/>
              </a:ext>
            </a:extLst>
          </p:cNvPr>
          <p:cNvSpPr/>
          <p:nvPr/>
        </p:nvSpPr>
        <p:spPr>
          <a:xfrm>
            <a:off x="5537207" y="1951135"/>
            <a:ext cx="1390532" cy="846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B5EA7B-B2D1-4241-A546-9EB023201E3A}"/>
              </a:ext>
            </a:extLst>
          </p:cNvPr>
          <p:cNvSpPr txBox="1"/>
          <p:nvPr/>
        </p:nvSpPr>
        <p:spPr>
          <a:xfrm>
            <a:off x="7352105" y="2135078"/>
            <a:ext cx="167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Korea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72292A7-E282-4C02-910A-E02C7ACFAEEE}"/>
              </a:ext>
            </a:extLst>
          </p:cNvPr>
          <p:cNvSpPr/>
          <p:nvPr/>
        </p:nvSpPr>
        <p:spPr>
          <a:xfrm>
            <a:off x="7521971" y="2391155"/>
            <a:ext cx="18469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separation </a:t>
            </a:r>
            <a:r>
              <a:rPr lang="en-US" sz="800" strike="sngStrike" dirty="0" err="1"/>
              <a:t>kardashian</a:t>
            </a:r>
            <a:r>
              <a:rPr lang="en-US" sz="800" strike="sngStrike" dirty="0"/>
              <a:t> basketball player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CEFDE668-DAFE-4111-96A8-68FA3F513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040" y="2181076"/>
            <a:ext cx="352755" cy="523253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1FA8968-9CA4-4E52-B520-C3D0DD6A3047}"/>
              </a:ext>
            </a:extLst>
          </p:cNvPr>
          <p:cNvCxnSpPr/>
          <p:nvPr/>
        </p:nvCxnSpPr>
        <p:spPr>
          <a:xfrm flipV="1">
            <a:off x="6521684" y="2018559"/>
            <a:ext cx="968118" cy="661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95FD07C4-3D1D-4343-94DE-DE1E846A2B4A}"/>
              </a:ext>
            </a:extLst>
          </p:cNvPr>
          <p:cNvSpPr/>
          <p:nvPr/>
        </p:nvSpPr>
        <p:spPr>
          <a:xfrm>
            <a:off x="6611692" y="2105131"/>
            <a:ext cx="456363" cy="5754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E1344B3-13C6-4C84-917F-AAE10E07E3FF}"/>
              </a:ext>
            </a:extLst>
          </p:cNvPr>
          <p:cNvSpPr/>
          <p:nvPr/>
        </p:nvSpPr>
        <p:spPr>
          <a:xfrm>
            <a:off x="7489802" y="1967867"/>
            <a:ext cx="2720047" cy="3103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C174EF2-2945-4633-93A1-40E22EF46923}"/>
              </a:ext>
            </a:extLst>
          </p:cNvPr>
          <p:cNvCxnSpPr>
            <a:cxnSpLocks/>
            <a:stCxn id="56" idx="1"/>
            <a:endCxn id="56" idx="3"/>
          </p:cNvCxnSpPr>
          <p:nvPr/>
        </p:nvCxnSpPr>
        <p:spPr>
          <a:xfrm>
            <a:off x="7489802" y="2123045"/>
            <a:ext cx="2720047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20CE408-DC75-4D5B-B0CF-999231F7B540}"/>
              </a:ext>
            </a:extLst>
          </p:cNvPr>
          <p:cNvCxnSpPr/>
          <p:nvPr/>
        </p:nvCxnSpPr>
        <p:spPr>
          <a:xfrm>
            <a:off x="3887074" y="2090862"/>
            <a:ext cx="3342782" cy="413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49EAAE5-B205-44DF-A5BD-CE82C55CD0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578" y="1492785"/>
            <a:ext cx="880467" cy="54738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A83F8F19-EAEC-4F49-8F33-C339608B3B95}"/>
              </a:ext>
            </a:extLst>
          </p:cNvPr>
          <p:cNvSpPr txBox="1"/>
          <p:nvPr/>
        </p:nvSpPr>
        <p:spPr>
          <a:xfrm>
            <a:off x="4800429" y="1530840"/>
            <a:ext cx="983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Alkaida1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6AF4E4B-0DA8-4CA5-81C2-5A51E2C24950}"/>
              </a:ext>
            </a:extLst>
          </p:cNvPr>
          <p:cNvSpPr txBox="1"/>
          <p:nvPr/>
        </p:nvSpPr>
        <p:spPr>
          <a:xfrm>
            <a:off x="6611692" y="1658112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Apple.alkaida2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854B9D-C862-4713-B7F3-BECE081B7749}"/>
              </a:ext>
            </a:extLst>
          </p:cNvPr>
          <p:cNvSpPr txBox="1"/>
          <p:nvPr/>
        </p:nvSpPr>
        <p:spPr>
          <a:xfrm>
            <a:off x="4350721" y="158180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07367386-7D41-4839-BE6A-1DBDD0F280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5825" y="1479639"/>
            <a:ext cx="731229" cy="385952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7A8901-DF1A-4429-8E81-D58FEE9C67C9}"/>
              </a:ext>
            </a:extLst>
          </p:cNvPr>
          <p:cNvCxnSpPr/>
          <p:nvPr/>
        </p:nvCxnSpPr>
        <p:spPr>
          <a:xfrm>
            <a:off x="5435573" y="1680166"/>
            <a:ext cx="1889885" cy="958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460AECA-5828-4A16-87FF-4D802407CA2D}"/>
              </a:ext>
            </a:extLst>
          </p:cNvPr>
          <p:cNvSpPr txBox="1"/>
          <p:nvPr/>
        </p:nvSpPr>
        <p:spPr>
          <a:xfrm>
            <a:off x="6286569" y="1437429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Apple.alkda3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F64561C-D196-401C-B215-2FDD32CC8C67}"/>
              </a:ext>
            </a:extLst>
          </p:cNvPr>
          <p:cNvSpPr/>
          <p:nvPr/>
        </p:nvSpPr>
        <p:spPr>
          <a:xfrm>
            <a:off x="5189354" y="1416006"/>
            <a:ext cx="2332617" cy="5754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BA3349-B9C1-4EAA-861D-78CD7298C038}"/>
              </a:ext>
            </a:extLst>
          </p:cNvPr>
          <p:cNvSpPr txBox="1"/>
          <p:nvPr/>
        </p:nvSpPr>
        <p:spPr>
          <a:xfrm>
            <a:off x="1737264" y="1438276"/>
            <a:ext cx="25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z="800" strike="sngStrike" dirty="0" err="1"/>
              <a:t>lyca</a:t>
            </a:r>
            <a:r>
              <a:rPr lang="en-US" sz="800" strike="sngStrike" dirty="0"/>
              <a:t> pants</a:t>
            </a:r>
            <a:r>
              <a:rPr lang="en-US" dirty="0"/>
              <a:t>(BLACK &amp; PINK)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52D0A6F-74CA-4EFC-BB87-FE041432FF04}"/>
              </a:ext>
            </a:extLst>
          </p:cNvPr>
          <p:cNvSpPr/>
          <p:nvPr/>
        </p:nvSpPr>
        <p:spPr>
          <a:xfrm>
            <a:off x="1306650" y="1412371"/>
            <a:ext cx="9148086" cy="13009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6CD560B-4EFA-4E8C-BF7B-B899FB2FC08E}"/>
              </a:ext>
            </a:extLst>
          </p:cNvPr>
          <p:cNvSpPr/>
          <p:nvPr/>
        </p:nvSpPr>
        <p:spPr>
          <a:xfrm>
            <a:off x="14567" y="1522082"/>
            <a:ext cx="1305131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51EB469-4B0F-4524-8C43-21A4CAD7BA94}"/>
              </a:ext>
            </a:extLst>
          </p:cNvPr>
          <p:cNvSpPr txBox="1"/>
          <p:nvPr/>
        </p:nvSpPr>
        <p:spPr>
          <a:xfrm>
            <a:off x="363071" y="2092340"/>
            <a:ext cx="631904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dirty="0"/>
              <a:t>FBI:WMD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0FB43C-FD50-4110-B07F-878D1F014825}"/>
              </a:ext>
            </a:extLst>
          </p:cNvPr>
          <p:cNvSpPr/>
          <p:nvPr/>
        </p:nvSpPr>
        <p:spPr>
          <a:xfrm>
            <a:off x="101607" y="1514494"/>
            <a:ext cx="1170447" cy="293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ACTIVE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9233784B-2237-4EAB-AE82-12288C8317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74" y="1556918"/>
            <a:ext cx="911339" cy="1205772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C4F39210-9DAC-4103-9B46-D17BE5612656}"/>
              </a:ext>
            </a:extLst>
          </p:cNvPr>
          <p:cNvSpPr txBox="1"/>
          <p:nvPr/>
        </p:nvSpPr>
        <p:spPr>
          <a:xfrm>
            <a:off x="2776214" y="1621652"/>
            <a:ext cx="2331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G(USD).VIRIGNA.MARY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2B918154-2204-4DE9-B8E1-65E70BFF742E}"/>
              </a:ext>
            </a:extLst>
          </p:cNvPr>
          <p:cNvSpPr txBox="1"/>
          <p:nvPr/>
        </p:nvSpPr>
        <p:spPr>
          <a:xfrm>
            <a:off x="2541083" y="2091156"/>
            <a:ext cx="349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V2:FBI:KIDNAPPING.nonPoliceTRX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D4D572EB-2A98-4294-8AF0-9C62248B7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6805" y="1444086"/>
            <a:ext cx="472159" cy="472159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141E17E-0099-469D-8506-7B7EEFEA5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307" y="1620945"/>
            <a:ext cx="472159" cy="47215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2992BCC5-C2FC-4A2A-941F-9341CF8C52DA}"/>
              </a:ext>
            </a:extLst>
          </p:cNvPr>
          <p:cNvSpPr/>
          <p:nvPr/>
        </p:nvSpPr>
        <p:spPr>
          <a:xfrm>
            <a:off x="5960623" y="1592756"/>
            <a:ext cx="730046" cy="221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17911AF-68C4-4A60-BFDD-793FF35E71C8}"/>
              </a:ext>
            </a:extLst>
          </p:cNvPr>
          <p:cNvSpPr/>
          <p:nvPr/>
        </p:nvSpPr>
        <p:spPr>
          <a:xfrm>
            <a:off x="6009750" y="1826678"/>
            <a:ext cx="683991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11FB65DA-6DBB-457A-93F3-ABC1180223C5}"/>
              </a:ext>
            </a:extLst>
          </p:cNvPr>
          <p:cNvSpPr/>
          <p:nvPr/>
        </p:nvSpPr>
        <p:spPr>
          <a:xfrm>
            <a:off x="5967219" y="2334529"/>
            <a:ext cx="683991" cy="3102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899EC58-BB7F-420F-8A7E-92CF0F35DE9C}"/>
              </a:ext>
            </a:extLst>
          </p:cNvPr>
          <p:cNvSpPr/>
          <p:nvPr/>
        </p:nvSpPr>
        <p:spPr>
          <a:xfrm>
            <a:off x="5966844" y="2169137"/>
            <a:ext cx="730046" cy="221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692CA5D-75D3-4CF4-932C-C5E8651023BF}"/>
              </a:ext>
            </a:extLst>
          </p:cNvPr>
          <p:cNvSpPr txBox="1"/>
          <p:nvPr/>
        </p:nvSpPr>
        <p:spPr>
          <a:xfrm>
            <a:off x="7032590" y="1585342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SIRNCE: 6:12PM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B76D54D-7D57-42E4-9305-F424BB24C868}"/>
              </a:ext>
            </a:extLst>
          </p:cNvPr>
          <p:cNvCxnSpPr/>
          <p:nvPr/>
        </p:nvCxnSpPr>
        <p:spPr>
          <a:xfrm flipV="1">
            <a:off x="1737264" y="4927599"/>
            <a:ext cx="1920336" cy="1930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8721A52-75FE-4645-8158-64B4C6D46741}"/>
              </a:ext>
            </a:extLst>
          </p:cNvPr>
          <p:cNvCxnSpPr/>
          <p:nvPr/>
        </p:nvCxnSpPr>
        <p:spPr>
          <a:xfrm flipV="1">
            <a:off x="0" y="5236348"/>
            <a:ext cx="1190955" cy="139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349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51A912-57AA-49E2-BB0D-7D16260F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29" y="1695504"/>
            <a:ext cx="583692" cy="866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ABA293-68B6-48E8-B307-94CFD218CDE8}"/>
              </a:ext>
            </a:extLst>
          </p:cNvPr>
          <p:cNvSpPr txBox="1"/>
          <p:nvPr/>
        </p:nvSpPr>
        <p:spPr>
          <a:xfrm>
            <a:off x="1849677" y="1915194"/>
            <a:ext cx="4626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Ghoe</a:t>
            </a:r>
            <a:r>
              <a:rPr lang="en-US" dirty="0"/>
              <a:t>(</a:t>
            </a:r>
            <a:r>
              <a:rPr lang="en-US" dirty="0" err="1"/>
              <a:t>dell.cleitn.quest.client</a:t>
            </a:r>
            <a:r>
              <a:rPr lang="en-US" dirty="0"/>
              <a:t>(</a:t>
            </a:r>
            <a:r>
              <a:rPr lang="en-US" dirty="0" err="1"/>
              <a:t>Vodaphone,afirac</a:t>
            </a:r>
            <a:r>
              <a:rPr lang="en-US" dirty="0"/>
              <a:t>)</a:t>
            </a:r>
          </a:p>
          <a:p>
            <a:r>
              <a:rPr lang="en-US" dirty="0"/>
              <a:t>		client.(</a:t>
            </a:r>
            <a:r>
              <a:rPr lang="en-US" dirty="0" err="1"/>
              <a:t>iran</a:t>
            </a:r>
            <a:r>
              <a:rPr lang="en-US" dirty="0"/>
              <a:t> </a:t>
            </a:r>
            <a:r>
              <a:rPr lang="en-US" dirty="0" err="1"/>
              <a:t>tlekom</a:t>
            </a:r>
            <a:r>
              <a:rPr lang="en-US" dirty="0"/>
              <a:t>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AD725E-7C2B-4ABA-8873-94A8D94C4A08}"/>
              </a:ext>
            </a:extLst>
          </p:cNvPr>
          <p:cNvCxnSpPr>
            <a:stCxn id="6" idx="1"/>
          </p:cNvCxnSpPr>
          <p:nvPr/>
        </p:nvCxnSpPr>
        <p:spPr>
          <a:xfrm>
            <a:off x="1849677" y="2238360"/>
            <a:ext cx="3938016" cy="202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7033EB-2110-4297-8F7E-93EDCC5D0CDF}"/>
              </a:ext>
            </a:extLst>
          </p:cNvPr>
          <p:cNvSpPr/>
          <p:nvPr/>
        </p:nvSpPr>
        <p:spPr>
          <a:xfrm>
            <a:off x="1753643" y="1679846"/>
            <a:ext cx="4723005" cy="8816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1B179-394A-46CD-8513-8FA761B29EF5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334C06D-0248-46D0-91A0-1B39CD4F7D38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5A6E2-0865-4716-9211-A39B76D43BEC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8E527-9B6B-4894-ADB9-F23FBE06A44C}"/>
              </a:ext>
            </a:extLst>
          </p:cNvPr>
          <p:cNvSpPr/>
          <p:nvPr/>
        </p:nvSpPr>
        <p:spPr>
          <a:xfrm>
            <a:off x="1008430" y="1695504"/>
            <a:ext cx="583692" cy="8816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8429219-9D2E-46E5-B9F2-98164757A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45" y="1819261"/>
            <a:ext cx="800528" cy="5327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E6C681B-4AED-4285-B426-FE51423058B0}"/>
              </a:ext>
            </a:extLst>
          </p:cNvPr>
          <p:cNvCxnSpPr/>
          <p:nvPr/>
        </p:nvCxnSpPr>
        <p:spPr>
          <a:xfrm flipV="1">
            <a:off x="6096000" y="1478071"/>
            <a:ext cx="1081414" cy="1126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2777E2C1-CF1B-47C7-8B98-373F16C3D948}"/>
              </a:ext>
            </a:extLst>
          </p:cNvPr>
          <p:cNvSpPr/>
          <p:nvPr/>
        </p:nvSpPr>
        <p:spPr>
          <a:xfrm>
            <a:off x="6572682" y="1695503"/>
            <a:ext cx="1155878" cy="8816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407339-6BF8-4749-9601-EE3CD04267CA}"/>
              </a:ext>
            </a:extLst>
          </p:cNvPr>
          <p:cNvCxnSpPr/>
          <p:nvPr/>
        </p:nvCxnSpPr>
        <p:spPr>
          <a:xfrm>
            <a:off x="457283" y="2730674"/>
            <a:ext cx="11417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3C945DC-4BD6-46E4-860F-8342538C1F37}"/>
              </a:ext>
            </a:extLst>
          </p:cNvPr>
          <p:cNvCxnSpPr/>
          <p:nvPr/>
        </p:nvCxnSpPr>
        <p:spPr>
          <a:xfrm>
            <a:off x="387304" y="3722318"/>
            <a:ext cx="11417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571B004-6FC8-4BFB-A792-3F8717DDF1C3}"/>
              </a:ext>
            </a:extLst>
          </p:cNvPr>
          <p:cNvCxnSpPr/>
          <p:nvPr/>
        </p:nvCxnSpPr>
        <p:spPr>
          <a:xfrm>
            <a:off x="557803" y="4576176"/>
            <a:ext cx="11417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78A82BF-42BD-40DC-8860-C13EDABD6F66}"/>
              </a:ext>
            </a:extLst>
          </p:cNvPr>
          <p:cNvCxnSpPr/>
          <p:nvPr/>
        </p:nvCxnSpPr>
        <p:spPr>
          <a:xfrm>
            <a:off x="557802" y="5592872"/>
            <a:ext cx="11417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298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19DF5C-B563-4FB9-8975-C4467FB6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2" y="1818640"/>
            <a:ext cx="1168649" cy="96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8F58EC-442F-457D-94F4-CAF7362A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37" y="2984500"/>
            <a:ext cx="741363" cy="10900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A2E6E5-311D-4198-A22A-D9CF6E2773A1}"/>
              </a:ext>
            </a:extLst>
          </p:cNvPr>
          <p:cNvSpPr txBox="1"/>
          <p:nvPr/>
        </p:nvSpPr>
        <p:spPr>
          <a:xfrm>
            <a:off x="48144" y="31649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4C3FF4-465A-4E61-8897-7410D08891B4}"/>
              </a:ext>
            </a:extLst>
          </p:cNvPr>
          <p:cNvSpPr txBox="1"/>
          <p:nvPr/>
        </p:nvSpPr>
        <p:spPr>
          <a:xfrm>
            <a:off x="152400" y="21234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CB288C-C20F-4FCA-B790-2063E3EEF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238" y="2984500"/>
            <a:ext cx="1099068" cy="838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864A4-AB1D-459D-A2FB-BFA157737B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80" y="3067144"/>
            <a:ext cx="759142" cy="97768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CA49658-3026-41CB-8B0E-5A8547F82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6567" y="3049776"/>
            <a:ext cx="764564" cy="97203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5042F4-23F7-4FED-9951-1E9930A4C096}"/>
              </a:ext>
            </a:extLst>
          </p:cNvPr>
          <p:cNvSpPr/>
          <p:nvPr/>
        </p:nvSpPr>
        <p:spPr>
          <a:xfrm>
            <a:off x="3822653" y="3044130"/>
            <a:ext cx="786514" cy="9776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872A47-2EC4-445B-BB6F-0C75F9EBFC4D}"/>
              </a:ext>
            </a:extLst>
          </p:cNvPr>
          <p:cNvSpPr/>
          <p:nvPr/>
        </p:nvSpPr>
        <p:spPr>
          <a:xfrm>
            <a:off x="4780672" y="3044130"/>
            <a:ext cx="786514" cy="10303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DDB7A9-FA94-4621-A908-9CA843624FB6}"/>
              </a:ext>
            </a:extLst>
          </p:cNvPr>
          <p:cNvCxnSpPr>
            <a:cxnSpLocks/>
          </p:cNvCxnSpPr>
          <p:nvPr/>
        </p:nvCxnSpPr>
        <p:spPr>
          <a:xfrm>
            <a:off x="46036" y="2984500"/>
            <a:ext cx="12011852" cy="82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F162352-3B19-43EA-B899-934A0573A439}"/>
              </a:ext>
            </a:extLst>
          </p:cNvPr>
          <p:cNvCxnSpPr/>
          <p:nvPr/>
        </p:nvCxnSpPr>
        <p:spPr>
          <a:xfrm>
            <a:off x="0" y="4074504"/>
            <a:ext cx="46091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3A9AD2E-6E85-41B8-ABD2-1828858FBF96}"/>
              </a:ext>
            </a:extLst>
          </p:cNvPr>
          <p:cNvSpPr txBox="1"/>
          <p:nvPr/>
        </p:nvSpPr>
        <p:spPr>
          <a:xfrm>
            <a:off x="9810188" y="6384478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Sirnce</a:t>
            </a:r>
            <a:r>
              <a:rPr lang="en-US" dirty="0"/>
              <a:t>: 5:08PM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FC77C52-D45E-4E6D-A576-AA023D787E24}"/>
              </a:ext>
            </a:extLst>
          </p:cNvPr>
          <p:cNvCxnSpPr/>
          <p:nvPr/>
        </p:nvCxnSpPr>
        <p:spPr>
          <a:xfrm flipV="1">
            <a:off x="478771" y="3018273"/>
            <a:ext cx="3049614" cy="100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D525D5A-09AB-4E4A-9095-9C056E7D6E3F}"/>
              </a:ext>
            </a:extLst>
          </p:cNvPr>
          <p:cNvSpPr/>
          <p:nvPr/>
        </p:nvSpPr>
        <p:spPr>
          <a:xfrm>
            <a:off x="877889" y="2984501"/>
            <a:ext cx="836611" cy="10900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DB77706-41F5-40ED-9E41-F548EDEB2111}"/>
              </a:ext>
            </a:extLst>
          </p:cNvPr>
          <p:cNvSpPr/>
          <p:nvPr/>
        </p:nvSpPr>
        <p:spPr>
          <a:xfrm>
            <a:off x="1900362" y="2950882"/>
            <a:ext cx="1168649" cy="11667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8978F7-15B3-4942-977E-5CE76059E14F}"/>
              </a:ext>
            </a:extLst>
          </p:cNvPr>
          <p:cNvSpPr/>
          <p:nvPr/>
        </p:nvSpPr>
        <p:spPr>
          <a:xfrm>
            <a:off x="834929" y="1758160"/>
            <a:ext cx="1168649" cy="11667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F98CE-B7CC-409D-A3F9-A6E7E4C77555}"/>
              </a:ext>
            </a:extLst>
          </p:cNvPr>
          <p:cNvSpPr/>
          <p:nvPr/>
        </p:nvSpPr>
        <p:spPr>
          <a:xfrm>
            <a:off x="9944100" y="1388569"/>
            <a:ext cx="2247900" cy="5824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J-10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3150498-3910-47C6-9A70-A79AC6EA73BC}"/>
              </a:ext>
            </a:extLst>
          </p:cNvPr>
          <p:cNvCxnSpPr>
            <a:cxnSpLocks/>
          </p:cNvCxnSpPr>
          <p:nvPr/>
        </p:nvCxnSpPr>
        <p:spPr>
          <a:xfrm flipV="1">
            <a:off x="504172" y="1845912"/>
            <a:ext cx="1863072" cy="75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1399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A9AD2E-6E85-41B8-ABD2-1828858FBF96}"/>
              </a:ext>
            </a:extLst>
          </p:cNvPr>
          <p:cNvSpPr txBox="1"/>
          <p:nvPr/>
        </p:nvSpPr>
        <p:spPr>
          <a:xfrm>
            <a:off x="9810188" y="638447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5:08PM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B9F98CE-B7CC-409D-A3F9-A6E7E4C77555}"/>
              </a:ext>
            </a:extLst>
          </p:cNvPr>
          <p:cNvSpPr/>
          <p:nvPr/>
        </p:nvSpPr>
        <p:spPr>
          <a:xfrm>
            <a:off x="8266176" y="1388569"/>
            <a:ext cx="3925824" cy="58247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ATOMCLOCK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E47242-49BD-4509-B9DC-65E2CF589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36" y="1570029"/>
            <a:ext cx="1307009" cy="1393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48C9-1878-46A5-8D21-E42BD9261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00" y="1769905"/>
            <a:ext cx="808736" cy="808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223C45-14EC-4C95-BCF1-8ED2CEB281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5" y="1642101"/>
            <a:ext cx="780361" cy="1162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94258C-8904-41DA-A8E5-53A7A742BA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7447" y="1682145"/>
            <a:ext cx="2049257" cy="11475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C5FB7AC-01C1-4FA7-838C-FC676E84B550}"/>
              </a:ext>
            </a:extLst>
          </p:cNvPr>
          <p:cNvCxnSpPr/>
          <p:nvPr/>
        </p:nvCxnSpPr>
        <p:spPr>
          <a:xfrm flipV="1">
            <a:off x="4450080" y="1706880"/>
            <a:ext cx="1645920" cy="1609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B5C2D3-E83B-4196-B8D5-FEC597BD56F5}"/>
              </a:ext>
            </a:extLst>
          </p:cNvPr>
          <p:cNvSpPr/>
          <p:nvPr/>
        </p:nvSpPr>
        <p:spPr>
          <a:xfrm>
            <a:off x="2535936" y="1630989"/>
            <a:ext cx="2519601" cy="12835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EEF5DD-A9F9-4DF8-83F1-43D57ABF52AF}"/>
              </a:ext>
            </a:extLst>
          </p:cNvPr>
          <p:cNvSpPr/>
          <p:nvPr/>
        </p:nvSpPr>
        <p:spPr>
          <a:xfrm>
            <a:off x="0" y="3035476"/>
            <a:ext cx="1891706" cy="5144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F991A2-B5B2-409A-9F87-C841C3B4C839}"/>
              </a:ext>
            </a:extLst>
          </p:cNvPr>
          <p:cNvCxnSpPr/>
          <p:nvPr/>
        </p:nvCxnSpPr>
        <p:spPr>
          <a:xfrm flipV="1">
            <a:off x="1107436" y="1570029"/>
            <a:ext cx="1307009" cy="134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03C6848-6E90-4837-AC28-0E6CD4552A73}"/>
              </a:ext>
            </a:extLst>
          </p:cNvPr>
          <p:cNvSpPr/>
          <p:nvPr/>
        </p:nvSpPr>
        <p:spPr>
          <a:xfrm>
            <a:off x="1164890" y="1650164"/>
            <a:ext cx="1307010" cy="12835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6A54434-455F-472A-BF19-8F57FEBA2E00}"/>
              </a:ext>
            </a:extLst>
          </p:cNvPr>
          <p:cNvCxnSpPr/>
          <p:nvPr/>
        </p:nvCxnSpPr>
        <p:spPr>
          <a:xfrm flipV="1">
            <a:off x="2109216" y="1769905"/>
            <a:ext cx="1530220" cy="1034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61728E40-377D-4657-81D1-C2C622C883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2" y="3104867"/>
            <a:ext cx="600545" cy="39963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AECE28D-7020-463E-89CE-963788A6CEE9}"/>
              </a:ext>
            </a:extLst>
          </p:cNvPr>
          <p:cNvCxnSpPr/>
          <p:nvPr/>
        </p:nvCxnSpPr>
        <p:spPr>
          <a:xfrm flipV="1">
            <a:off x="2148372" y="2963404"/>
            <a:ext cx="682328" cy="828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ADCE4B0-F5F4-4D87-968A-94E3D96D713E}"/>
              </a:ext>
            </a:extLst>
          </p:cNvPr>
          <p:cNvSpPr/>
          <p:nvPr/>
        </p:nvSpPr>
        <p:spPr>
          <a:xfrm>
            <a:off x="2444780" y="3546096"/>
            <a:ext cx="758726" cy="5865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5F199A-07B7-4064-BDDC-C198245A1059}"/>
              </a:ext>
            </a:extLst>
          </p:cNvPr>
          <p:cNvSpPr txBox="1"/>
          <p:nvPr/>
        </p:nvSpPr>
        <p:spPr>
          <a:xfrm>
            <a:off x="11728412" y="1426657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iwatch</a:t>
            </a:r>
            <a:endParaRPr lang="en-US" sz="800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BF6B93C-E06F-4084-9253-0C3DC8D4C9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625" y="2982579"/>
            <a:ext cx="515637" cy="51563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B34FE4C0-2913-4EC7-8277-FE05BC95FC96}"/>
              </a:ext>
            </a:extLst>
          </p:cNvPr>
          <p:cNvSpPr txBox="1"/>
          <p:nvPr/>
        </p:nvSpPr>
        <p:spPr>
          <a:xfrm>
            <a:off x="3208262" y="2926828"/>
            <a:ext cx="1557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Sch Twins</a:t>
            </a:r>
          </a:p>
          <a:p>
            <a:r>
              <a:rPr lang="en-US" dirty="0"/>
              <a:t>LISA </a:t>
            </a:r>
            <a:r>
              <a:rPr lang="en-US" dirty="0" err="1"/>
              <a:t>Bilsiksi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95C5CD9-9D57-4AD7-9358-06BDDDE2754E}"/>
              </a:ext>
            </a:extLst>
          </p:cNvPr>
          <p:cNvCxnSpPr/>
          <p:nvPr/>
        </p:nvCxnSpPr>
        <p:spPr>
          <a:xfrm flipV="1">
            <a:off x="2692625" y="2914547"/>
            <a:ext cx="542443" cy="877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654E755-D51C-415D-AE8B-DAF62FAD2C30}"/>
              </a:ext>
            </a:extLst>
          </p:cNvPr>
          <p:cNvSpPr/>
          <p:nvPr/>
        </p:nvSpPr>
        <p:spPr>
          <a:xfrm>
            <a:off x="2718489" y="2923901"/>
            <a:ext cx="542443" cy="5865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A9BC3B-F391-4154-9006-D1CE7A2B0863}"/>
              </a:ext>
            </a:extLst>
          </p:cNvPr>
          <p:cNvSpPr/>
          <p:nvPr/>
        </p:nvSpPr>
        <p:spPr>
          <a:xfrm>
            <a:off x="5554987" y="3168463"/>
            <a:ext cx="802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Bilsiksi</a:t>
            </a:r>
            <a:endParaRPr lang="en-US" strike="sngStrike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5BA9095-C26A-4095-B88A-256D24201A50}"/>
              </a:ext>
            </a:extLst>
          </p:cNvPr>
          <p:cNvSpPr txBox="1"/>
          <p:nvPr/>
        </p:nvSpPr>
        <p:spPr>
          <a:xfrm>
            <a:off x="6180808" y="3128884"/>
            <a:ext cx="6073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CPVA.PRESIGN .</a:t>
            </a:r>
            <a:r>
              <a:rPr lang="en-US" dirty="0" err="1"/>
              <a:t>AVAILBITY.§Hate</a:t>
            </a:r>
            <a:r>
              <a:rPr lang="en-US" dirty="0"/>
              <a:t> Crime (Jeff)INTENT PAYMENST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4C0655-33C6-4639-A9D0-5EBBC6D0D270}"/>
              </a:ext>
            </a:extLst>
          </p:cNvPr>
          <p:cNvCxnSpPr/>
          <p:nvPr/>
        </p:nvCxnSpPr>
        <p:spPr>
          <a:xfrm flipV="1">
            <a:off x="3795736" y="3053463"/>
            <a:ext cx="826368" cy="73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DC8F49C-19C8-4F33-B17B-6E06AAB77F78}"/>
              </a:ext>
            </a:extLst>
          </p:cNvPr>
          <p:cNvSpPr txBox="1"/>
          <p:nvPr/>
        </p:nvSpPr>
        <p:spPr>
          <a:xfrm>
            <a:off x="7973591" y="3631452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Husban Polish </a:t>
            </a:r>
            <a:r>
              <a:rPr lang="en-US" sz="800" strike="sngStrike" dirty="0" err="1"/>
              <a:t>biliski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persson</a:t>
            </a:r>
            <a:r>
              <a:rPr lang="en-US" sz="800" strike="sngStrike" dirty="0"/>
              <a:t>,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36A182-61FF-4CED-8A2E-11A4469B6675}"/>
              </a:ext>
            </a:extLst>
          </p:cNvPr>
          <p:cNvSpPr txBox="1"/>
          <p:nvPr/>
        </p:nvSpPr>
        <p:spPr>
          <a:xfrm>
            <a:off x="9691659" y="6592710"/>
            <a:ext cx="2408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 SIRNCES: 6:29PM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B139FC93-EB04-4809-8564-A918C91991DB}"/>
              </a:ext>
            </a:extLst>
          </p:cNvPr>
          <p:cNvSpPr/>
          <p:nvPr/>
        </p:nvSpPr>
        <p:spPr>
          <a:xfrm>
            <a:off x="9217473" y="3429000"/>
            <a:ext cx="1030902" cy="36933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2136372D-C385-40F8-A610-7CBC7D097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206" y="3538475"/>
            <a:ext cx="384395" cy="57764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C3F7824-D308-42EF-B410-0463A869433D}"/>
              </a:ext>
            </a:extLst>
          </p:cNvPr>
          <p:cNvCxnSpPr/>
          <p:nvPr/>
        </p:nvCxnSpPr>
        <p:spPr>
          <a:xfrm flipV="1">
            <a:off x="3083517" y="3772068"/>
            <a:ext cx="654344" cy="818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2171574-1E8F-4BE8-87EA-E944918918A9}"/>
              </a:ext>
            </a:extLst>
          </p:cNvPr>
          <p:cNvSpPr txBox="1"/>
          <p:nvPr/>
        </p:nvSpPr>
        <p:spPr>
          <a:xfrm>
            <a:off x="5736947" y="1564235"/>
            <a:ext cx="2853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G.VIRIGNA.</a:t>
            </a:r>
            <a:r>
              <a:rPr lang="en-US" b="1" strike="sngStrike" dirty="0" err="1"/>
              <a:t>dr</a:t>
            </a:r>
            <a:r>
              <a:rPr lang="en-US" b="1" strike="sngStrike" dirty="0"/>
              <a:t> dieter </a:t>
            </a:r>
            <a:r>
              <a:rPr lang="en-US" b="1" strike="sngStrike" dirty="0" err="1"/>
              <a:t>zetsche</a:t>
            </a:r>
            <a:endParaRPr lang="en-US" b="1" strike="sngStrik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AD1BCEF-FD73-4500-B574-B7D94DD517CC}"/>
              </a:ext>
            </a:extLst>
          </p:cNvPr>
          <p:cNvSpPr txBox="1"/>
          <p:nvPr/>
        </p:nvSpPr>
        <p:spPr>
          <a:xfrm>
            <a:off x="7157550" y="1738681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Damiler</a:t>
            </a:r>
            <a:r>
              <a:rPr lang="en-US" strike="sngStrike" dirty="0"/>
              <a:t> ag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DE5AA05-ACC9-4C85-A5E8-A7C2958B5B1F}"/>
              </a:ext>
            </a:extLst>
          </p:cNvPr>
          <p:cNvSpPr/>
          <p:nvPr/>
        </p:nvSpPr>
        <p:spPr>
          <a:xfrm>
            <a:off x="3992131" y="4307099"/>
            <a:ext cx="271222" cy="477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D28B89-A1E1-4DB5-A4D9-7E507F7A3A3F}"/>
              </a:ext>
            </a:extLst>
          </p:cNvPr>
          <p:cNvSpPr/>
          <p:nvPr/>
        </p:nvSpPr>
        <p:spPr>
          <a:xfrm>
            <a:off x="4210682" y="4307100"/>
            <a:ext cx="1413842" cy="477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0D32A9B-033C-41E5-8285-67FDF98657EA}"/>
              </a:ext>
            </a:extLst>
          </p:cNvPr>
          <p:cNvSpPr txBox="1"/>
          <p:nvPr/>
        </p:nvSpPr>
        <p:spPr>
          <a:xfrm>
            <a:off x="4528687" y="4340987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B235313-B386-44BF-B942-A2445C89F0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814" y="4361348"/>
            <a:ext cx="2089688" cy="31508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47AD5221-8951-42E2-A52A-538557490D44}"/>
              </a:ext>
            </a:extLst>
          </p:cNvPr>
          <p:cNvSpPr txBox="1"/>
          <p:nvPr/>
        </p:nvSpPr>
        <p:spPr>
          <a:xfrm>
            <a:off x="6057957" y="4148941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2AC41BE-4CE0-4F45-B679-662EBE5C90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655" y="4266403"/>
            <a:ext cx="718720" cy="402483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3E65A5-200C-4793-A63D-4357E4B04633}"/>
              </a:ext>
            </a:extLst>
          </p:cNvPr>
          <p:cNvCxnSpPr>
            <a:cxnSpLocks/>
          </p:cNvCxnSpPr>
          <p:nvPr/>
        </p:nvCxnSpPr>
        <p:spPr>
          <a:xfrm flipV="1">
            <a:off x="8242464" y="4333607"/>
            <a:ext cx="733547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B27625C-7F06-4AB2-8E10-708DB6D5FE8C}"/>
              </a:ext>
            </a:extLst>
          </p:cNvPr>
          <p:cNvCxnSpPr>
            <a:cxnSpLocks/>
            <a:endCxn id="70" idx="3"/>
          </p:cNvCxnSpPr>
          <p:nvPr/>
        </p:nvCxnSpPr>
        <p:spPr>
          <a:xfrm flipV="1">
            <a:off x="5768353" y="4518890"/>
            <a:ext cx="2134149" cy="1499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836AF47-BEA0-4D9D-B674-E977AD79D70F}"/>
              </a:ext>
            </a:extLst>
          </p:cNvPr>
          <p:cNvSpPr/>
          <p:nvPr/>
        </p:nvSpPr>
        <p:spPr>
          <a:xfrm>
            <a:off x="5803743" y="4225012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5B75FB9-526C-4945-A06C-E2A8124D317C}"/>
              </a:ext>
            </a:extLst>
          </p:cNvPr>
          <p:cNvSpPr txBox="1"/>
          <p:nvPr/>
        </p:nvSpPr>
        <p:spPr>
          <a:xfrm>
            <a:off x="8380250" y="4020555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</a:t>
            </a:r>
            <a:r>
              <a:rPr lang="en-US" strike="sngStrike" dirty="0" err="1"/>
              <a:t>tui</a:t>
            </a:r>
            <a:endParaRPr lang="en-US" strike="sngStrike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645C6DB-EEA6-42E6-BA75-4EDD0567D77A}"/>
              </a:ext>
            </a:extLst>
          </p:cNvPr>
          <p:cNvSpPr txBox="1"/>
          <p:nvPr/>
        </p:nvSpPr>
        <p:spPr>
          <a:xfrm>
            <a:off x="5480912" y="1351780"/>
            <a:ext cx="86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BLOND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7D1B2F8-9641-481A-B62D-0610CE4C9C43}"/>
              </a:ext>
            </a:extLst>
          </p:cNvPr>
          <p:cNvCxnSpPr/>
          <p:nvPr/>
        </p:nvCxnSpPr>
        <p:spPr>
          <a:xfrm flipH="1">
            <a:off x="2471900" y="1570029"/>
            <a:ext cx="64036" cy="5183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C46682AF-8368-40A9-B405-76E055FD33B9}"/>
              </a:ext>
            </a:extLst>
          </p:cNvPr>
          <p:cNvCxnSpPr>
            <a:stCxn id="40" idx="0"/>
          </p:cNvCxnSpPr>
          <p:nvPr/>
        </p:nvCxnSpPr>
        <p:spPr>
          <a:xfrm flipH="1">
            <a:off x="3727579" y="1630989"/>
            <a:ext cx="68158" cy="51228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A2CDBA8-DAEA-4B69-AB9F-9E380C8E5ED3}"/>
              </a:ext>
            </a:extLst>
          </p:cNvPr>
          <p:cNvCxnSpPr/>
          <p:nvPr/>
        </p:nvCxnSpPr>
        <p:spPr>
          <a:xfrm flipV="1">
            <a:off x="0" y="3510422"/>
            <a:ext cx="12388241" cy="58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FAC8F42-99E4-40CB-8BF1-A44C9507FB84}"/>
              </a:ext>
            </a:extLst>
          </p:cNvPr>
          <p:cNvCxnSpPr/>
          <p:nvPr/>
        </p:nvCxnSpPr>
        <p:spPr>
          <a:xfrm flipV="1">
            <a:off x="163778" y="4038649"/>
            <a:ext cx="12388241" cy="58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01294CD-22CF-40F3-9F1A-ED32DCA0B7E5}"/>
              </a:ext>
            </a:extLst>
          </p:cNvPr>
          <p:cNvCxnSpPr/>
          <p:nvPr/>
        </p:nvCxnSpPr>
        <p:spPr>
          <a:xfrm flipH="1">
            <a:off x="2500341" y="1600508"/>
            <a:ext cx="64036" cy="5183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2A3EF0F1-F1FD-4C85-8425-9619E79F9969}"/>
              </a:ext>
            </a:extLst>
          </p:cNvPr>
          <p:cNvSpPr/>
          <p:nvPr/>
        </p:nvSpPr>
        <p:spPr>
          <a:xfrm>
            <a:off x="3189171" y="3461931"/>
            <a:ext cx="394579" cy="635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352EBF7-7522-44D1-B455-1CEE2C9B7D4F}"/>
              </a:ext>
            </a:extLst>
          </p:cNvPr>
          <p:cNvCxnSpPr/>
          <p:nvPr/>
        </p:nvCxnSpPr>
        <p:spPr>
          <a:xfrm flipV="1">
            <a:off x="2955168" y="3628910"/>
            <a:ext cx="914775" cy="348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41DE9FE-166B-4A12-A5AA-746F5B6319F1}"/>
              </a:ext>
            </a:extLst>
          </p:cNvPr>
          <p:cNvSpPr/>
          <p:nvPr/>
        </p:nvSpPr>
        <p:spPr>
          <a:xfrm>
            <a:off x="3992131" y="5025864"/>
            <a:ext cx="271222" cy="477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BA6CA60-C60C-48CE-B596-A31D98F83ED8}"/>
              </a:ext>
            </a:extLst>
          </p:cNvPr>
          <p:cNvSpPr/>
          <p:nvPr/>
        </p:nvSpPr>
        <p:spPr>
          <a:xfrm>
            <a:off x="4210682" y="5025865"/>
            <a:ext cx="1413842" cy="477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82FDA9CF-5A43-4A66-87DC-E7DA3D44D91A}"/>
              </a:ext>
            </a:extLst>
          </p:cNvPr>
          <p:cNvSpPr txBox="1"/>
          <p:nvPr/>
        </p:nvSpPr>
        <p:spPr>
          <a:xfrm>
            <a:off x="4528687" y="5059752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529C78E-8B71-4E9B-8B4E-EE1643599AB9}"/>
              </a:ext>
            </a:extLst>
          </p:cNvPr>
          <p:cNvSpPr txBox="1"/>
          <p:nvPr/>
        </p:nvSpPr>
        <p:spPr>
          <a:xfrm>
            <a:off x="601980" y="46070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5C0E95A-BE26-4F7D-B2E6-D52048E5C9A6}"/>
              </a:ext>
            </a:extLst>
          </p:cNvPr>
          <p:cNvSpPr txBox="1"/>
          <p:nvPr/>
        </p:nvSpPr>
        <p:spPr>
          <a:xfrm>
            <a:off x="585098" y="41923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EBB412F-9E6C-45BB-8DC6-041B3CD13C95}"/>
              </a:ext>
            </a:extLst>
          </p:cNvPr>
          <p:cNvSpPr/>
          <p:nvPr/>
        </p:nvSpPr>
        <p:spPr>
          <a:xfrm>
            <a:off x="6615868" y="2295473"/>
            <a:ext cx="4468695" cy="3254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CHECKPONT CHARLIE(WW).412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97D5323F-3697-4CA6-A55C-03C9236FC925}"/>
              </a:ext>
            </a:extLst>
          </p:cNvPr>
          <p:cNvSpPr/>
          <p:nvPr/>
        </p:nvSpPr>
        <p:spPr>
          <a:xfrm>
            <a:off x="6557231" y="2627818"/>
            <a:ext cx="4559474" cy="3355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G.VIRINA.MARY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163FF8-0AAD-42BE-A661-49B482E72694}"/>
              </a:ext>
            </a:extLst>
          </p:cNvPr>
          <p:cNvSpPr/>
          <p:nvPr/>
        </p:nvSpPr>
        <p:spPr>
          <a:xfrm>
            <a:off x="3992131" y="5601340"/>
            <a:ext cx="271222" cy="477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4DC3705-C5BC-44F8-8FA5-C0F0E9E95AEB}"/>
              </a:ext>
            </a:extLst>
          </p:cNvPr>
          <p:cNvSpPr/>
          <p:nvPr/>
        </p:nvSpPr>
        <p:spPr>
          <a:xfrm>
            <a:off x="4210682" y="5601341"/>
            <a:ext cx="1413842" cy="477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1993DFE-8002-432C-B8DA-7803D7EA98E8}"/>
              </a:ext>
            </a:extLst>
          </p:cNvPr>
          <p:cNvSpPr txBox="1"/>
          <p:nvPr/>
        </p:nvSpPr>
        <p:spPr>
          <a:xfrm>
            <a:off x="4528687" y="563522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5C99ADF-7FAA-409C-837C-DA11EF1A3A4A}"/>
              </a:ext>
            </a:extLst>
          </p:cNvPr>
          <p:cNvSpPr/>
          <p:nvPr/>
        </p:nvSpPr>
        <p:spPr>
          <a:xfrm>
            <a:off x="4010614" y="6258920"/>
            <a:ext cx="271222" cy="477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2C0EDF02-856B-43B5-A03B-5A7B4F1A77EB}"/>
              </a:ext>
            </a:extLst>
          </p:cNvPr>
          <p:cNvSpPr/>
          <p:nvPr/>
        </p:nvSpPr>
        <p:spPr>
          <a:xfrm>
            <a:off x="4229165" y="6258921"/>
            <a:ext cx="1413842" cy="4775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AA95B94-A3A7-4609-98A9-794EF3CF3D7C}"/>
              </a:ext>
            </a:extLst>
          </p:cNvPr>
          <p:cNvSpPr txBox="1"/>
          <p:nvPr/>
        </p:nvSpPr>
        <p:spPr>
          <a:xfrm>
            <a:off x="4547170" y="6292808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FRA-SFO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ACC5228-2D96-4297-967A-A3157AD041CD}"/>
              </a:ext>
            </a:extLst>
          </p:cNvPr>
          <p:cNvSpPr txBox="1"/>
          <p:nvPr/>
        </p:nvSpPr>
        <p:spPr>
          <a:xfrm>
            <a:off x="7384924" y="2655153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/>
              <a:t>alone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45E38F38-277D-455C-9756-F1462336D94B}"/>
              </a:ext>
            </a:extLst>
          </p:cNvPr>
          <p:cNvCxnSpPr/>
          <p:nvPr/>
        </p:nvCxnSpPr>
        <p:spPr>
          <a:xfrm flipV="1">
            <a:off x="0" y="2923901"/>
            <a:ext cx="12388241" cy="58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8A6138B-BA00-47C1-B68C-C8EDF02A6F6A}"/>
              </a:ext>
            </a:extLst>
          </p:cNvPr>
          <p:cNvSpPr/>
          <p:nvPr/>
        </p:nvSpPr>
        <p:spPr>
          <a:xfrm>
            <a:off x="4642075" y="2982579"/>
            <a:ext cx="1000932" cy="5237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C42F67C8-D20B-43EC-A020-186AEAA71494}"/>
              </a:ext>
            </a:extLst>
          </p:cNvPr>
          <p:cNvSpPr/>
          <p:nvPr/>
        </p:nvSpPr>
        <p:spPr>
          <a:xfrm>
            <a:off x="4706912" y="2982579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FA9F2BCD-3AFB-4124-8216-31E003BA2437}"/>
              </a:ext>
            </a:extLst>
          </p:cNvPr>
          <p:cNvSpPr/>
          <p:nvPr/>
        </p:nvSpPr>
        <p:spPr>
          <a:xfrm>
            <a:off x="4721600" y="3198220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14149E2D-2A8A-4E1B-897E-A2B01D4F56F6}"/>
              </a:ext>
            </a:extLst>
          </p:cNvPr>
          <p:cNvSpPr/>
          <p:nvPr/>
        </p:nvSpPr>
        <p:spPr>
          <a:xfrm>
            <a:off x="4934605" y="3000361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35EBD3F0-D894-450A-861C-F36DE7FE940D}"/>
              </a:ext>
            </a:extLst>
          </p:cNvPr>
          <p:cNvSpPr/>
          <p:nvPr/>
        </p:nvSpPr>
        <p:spPr>
          <a:xfrm>
            <a:off x="4925097" y="3202279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6EA9D91B-EA1C-438A-9F1D-3356AF9D5F01}"/>
              </a:ext>
            </a:extLst>
          </p:cNvPr>
          <p:cNvSpPr/>
          <p:nvPr/>
        </p:nvSpPr>
        <p:spPr>
          <a:xfrm>
            <a:off x="5127351" y="3004420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78DA53C-D9AA-476B-997C-E53AAF87AC5A}"/>
              </a:ext>
            </a:extLst>
          </p:cNvPr>
          <p:cNvSpPr/>
          <p:nvPr/>
        </p:nvSpPr>
        <p:spPr>
          <a:xfrm>
            <a:off x="5156392" y="3171052"/>
            <a:ext cx="319699" cy="2007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5FDEA4B-71DF-4E96-95C6-DF44F61AB321}"/>
              </a:ext>
            </a:extLst>
          </p:cNvPr>
          <p:cNvCxnSpPr/>
          <p:nvPr/>
        </p:nvCxnSpPr>
        <p:spPr>
          <a:xfrm flipV="1">
            <a:off x="4450080" y="2953240"/>
            <a:ext cx="1461783" cy="615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46008EE1-7D10-458B-99BA-C04AAA5E2D19}"/>
              </a:ext>
            </a:extLst>
          </p:cNvPr>
          <p:cNvSpPr/>
          <p:nvPr/>
        </p:nvSpPr>
        <p:spPr>
          <a:xfrm>
            <a:off x="4627834" y="2961643"/>
            <a:ext cx="1092222" cy="5865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E45E9FD-60B5-4556-B1F9-8AC61805985C}"/>
              </a:ext>
            </a:extLst>
          </p:cNvPr>
          <p:cNvCxnSpPr/>
          <p:nvPr/>
        </p:nvCxnSpPr>
        <p:spPr>
          <a:xfrm flipV="1">
            <a:off x="4372804" y="2655153"/>
            <a:ext cx="1556331" cy="1136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B0120323-DBAD-439B-8BBB-2E73924C7F99}"/>
              </a:ext>
            </a:extLst>
          </p:cNvPr>
          <p:cNvSpPr txBox="1"/>
          <p:nvPr/>
        </p:nvSpPr>
        <p:spPr>
          <a:xfrm>
            <a:off x="1008079" y="1843774"/>
            <a:ext cx="1456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nonPoliceLisa</a:t>
            </a:r>
            <a:endParaRPr lang="en-US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13AB728-50F9-419A-BBF8-69819581CA43}"/>
              </a:ext>
            </a:extLst>
          </p:cNvPr>
          <p:cNvSpPr txBox="1"/>
          <p:nvPr/>
        </p:nvSpPr>
        <p:spPr>
          <a:xfrm>
            <a:off x="170830" y="6030246"/>
            <a:ext cx="4586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Raik</a:t>
            </a:r>
            <a:r>
              <a:rPr lang="en-US" strike="sngStrike" dirty="0"/>
              <a:t>[].</a:t>
            </a:r>
            <a:r>
              <a:rPr lang="en-US" dirty="0"/>
              <a:t>PCVA</a:t>
            </a:r>
            <a:r>
              <a:rPr lang="en-US" strike="sngStrike" dirty="0"/>
              <a:t>.LAKE AHOE</a:t>
            </a:r>
            <a:r>
              <a:rPr lang="en-US" sz="800" strike="sngStrike" dirty="0"/>
              <a:t>.apple</a:t>
            </a:r>
            <a:r>
              <a:rPr lang="en-US" strike="sngStrike" dirty="0"/>
              <a:t>.CPVA.SQ.PREA.§187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86CAB6-ED6F-4CFE-9927-4D9184307102}"/>
              </a:ext>
            </a:extLst>
          </p:cNvPr>
          <p:cNvSpPr txBox="1"/>
          <p:nvPr/>
        </p:nvSpPr>
        <p:spPr>
          <a:xfrm>
            <a:off x="2593739" y="165910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78B040E2-8FAC-4DE6-88CD-7865E5C562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29743" y="4231670"/>
            <a:ext cx="413716" cy="550820"/>
          </a:xfrm>
          <a:prstGeom prst="rect">
            <a:avLst/>
          </a:prstGeom>
        </p:spPr>
      </p:pic>
      <p:sp>
        <p:nvSpPr>
          <p:cNvPr id="129" name="TextBox 128">
            <a:extLst>
              <a:ext uri="{FF2B5EF4-FFF2-40B4-BE49-F238E27FC236}">
                <a16:creationId xmlns:a16="http://schemas.microsoft.com/office/drawing/2014/main" id="{0F7F9D9B-1DCD-420D-BE02-CAA9A63EC28D}"/>
              </a:ext>
            </a:extLst>
          </p:cNvPr>
          <p:cNvSpPr txBox="1"/>
          <p:nvPr/>
        </p:nvSpPr>
        <p:spPr>
          <a:xfrm>
            <a:off x="1795623" y="402695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1EB842B8-58F6-4044-9BEF-8E037942E9D9}"/>
              </a:ext>
            </a:extLst>
          </p:cNvPr>
          <p:cNvCxnSpPr/>
          <p:nvPr/>
        </p:nvCxnSpPr>
        <p:spPr>
          <a:xfrm>
            <a:off x="163778" y="4607056"/>
            <a:ext cx="12028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414DDC9-A40C-419A-AF3E-C9345C47F041}"/>
              </a:ext>
            </a:extLst>
          </p:cNvPr>
          <p:cNvSpPr/>
          <p:nvPr/>
        </p:nvSpPr>
        <p:spPr>
          <a:xfrm>
            <a:off x="8072649" y="4177619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AC29FDC8-04C0-4262-99B3-7B14E6E078BD}"/>
              </a:ext>
            </a:extLst>
          </p:cNvPr>
          <p:cNvSpPr/>
          <p:nvPr/>
        </p:nvSpPr>
        <p:spPr>
          <a:xfrm>
            <a:off x="5720056" y="5030917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1C857EC9-5447-4417-8056-9DC2A8F294B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931" y="4231670"/>
            <a:ext cx="318334" cy="322616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EB5D44F-55DF-4A88-9905-AA8D875D817B}"/>
              </a:ext>
            </a:extLst>
          </p:cNvPr>
          <p:cNvSpPr/>
          <p:nvPr/>
        </p:nvSpPr>
        <p:spPr>
          <a:xfrm>
            <a:off x="10341555" y="4206369"/>
            <a:ext cx="704302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92B5A63-4510-4AB1-B20A-EA071BE1F0DA}"/>
              </a:ext>
            </a:extLst>
          </p:cNvPr>
          <p:cNvSpPr txBox="1"/>
          <p:nvPr/>
        </p:nvSpPr>
        <p:spPr>
          <a:xfrm>
            <a:off x="10378832" y="3959872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</a:t>
            </a:r>
            <a:r>
              <a:rPr lang="en-US" b="1" strike="sngStrike" dirty="0" err="1"/>
              <a:t>tui</a:t>
            </a:r>
            <a:endParaRPr lang="en-US" b="1" strike="sngStrike" dirty="0"/>
          </a:p>
        </p:txBody>
      </p:sp>
      <p:pic>
        <p:nvPicPr>
          <p:cNvPr id="139" name="Picture 138">
            <a:extLst>
              <a:ext uri="{FF2B5EF4-FFF2-40B4-BE49-F238E27FC236}">
                <a16:creationId xmlns:a16="http://schemas.microsoft.com/office/drawing/2014/main" id="{54FF2E79-D33B-468F-8DB7-E8D1F24CB3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745" y="2261228"/>
            <a:ext cx="421858" cy="590602"/>
          </a:xfrm>
          <a:prstGeom prst="rect">
            <a:avLst/>
          </a:prstGeom>
        </p:spPr>
      </p:pic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62304F32-FBDB-42C0-8757-E9C2F34A8AE2}"/>
              </a:ext>
            </a:extLst>
          </p:cNvPr>
          <p:cNvCxnSpPr/>
          <p:nvPr/>
        </p:nvCxnSpPr>
        <p:spPr>
          <a:xfrm>
            <a:off x="4765933" y="2603539"/>
            <a:ext cx="4451540" cy="3246116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892EF98F-5638-4CE1-B9F4-B8D4423E4E30}"/>
              </a:ext>
            </a:extLst>
          </p:cNvPr>
          <p:cNvCxnSpPr>
            <a:cxnSpLocks/>
          </p:cNvCxnSpPr>
          <p:nvPr/>
        </p:nvCxnSpPr>
        <p:spPr>
          <a:xfrm flipH="1" flipV="1">
            <a:off x="2029665" y="5325872"/>
            <a:ext cx="7076757" cy="495738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3964EC03-0A64-4CA8-B55A-FACD1DDBDEBF}"/>
              </a:ext>
            </a:extLst>
          </p:cNvPr>
          <p:cNvCxnSpPr/>
          <p:nvPr/>
        </p:nvCxnSpPr>
        <p:spPr>
          <a:xfrm flipV="1">
            <a:off x="1791406" y="4273660"/>
            <a:ext cx="9937006" cy="1113025"/>
          </a:xfrm>
          <a:prstGeom prst="straightConnector1">
            <a:avLst/>
          </a:prstGeom>
          <a:ln w="762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>
            <a:extLst>
              <a:ext uri="{FF2B5EF4-FFF2-40B4-BE49-F238E27FC236}">
                <a16:creationId xmlns:a16="http://schemas.microsoft.com/office/drawing/2014/main" id="{5B170A62-62C8-41DA-8A33-CB6DE83C92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797" y="5665703"/>
            <a:ext cx="2089688" cy="315083"/>
          </a:xfrm>
          <a:prstGeom prst="rect">
            <a:avLst/>
          </a:prstGeom>
        </p:spPr>
      </p:pic>
      <p:sp>
        <p:nvSpPr>
          <p:cNvPr id="148" name="TextBox 147">
            <a:extLst>
              <a:ext uri="{FF2B5EF4-FFF2-40B4-BE49-F238E27FC236}">
                <a16:creationId xmlns:a16="http://schemas.microsoft.com/office/drawing/2014/main" id="{2E2F79D8-64F4-466D-A590-247A89A72696}"/>
              </a:ext>
            </a:extLst>
          </p:cNvPr>
          <p:cNvSpPr txBox="1"/>
          <p:nvPr/>
        </p:nvSpPr>
        <p:spPr>
          <a:xfrm>
            <a:off x="6156940" y="5453296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3649B67C-D1EC-4CEF-B854-67433D192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38" y="5570758"/>
            <a:ext cx="718720" cy="402483"/>
          </a:xfrm>
          <a:prstGeom prst="rect">
            <a:avLst/>
          </a:prstGeom>
        </p:spPr>
      </p:pic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52A7CD10-3657-4EC6-8B35-D43529D6E2AB}"/>
              </a:ext>
            </a:extLst>
          </p:cNvPr>
          <p:cNvCxnSpPr>
            <a:cxnSpLocks/>
          </p:cNvCxnSpPr>
          <p:nvPr/>
        </p:nvCxnSpPr>
        <p:spPr>
          <a:xfrm flipV="1">
            <a:off x="8341447" y="5637962"/>
            <a:ext cx="733547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9841BDCC-77FD-45C8-B251-94C37AC533EE}"/>
              </a:ext>
            </a:extLst>
          </p:cNvPr>
          <p:cNvCxnSpPr>
            <a:cxnSpLocks/>
            <a:endCxn id="147" idx="3"/>
          </p:cNvCxnSpPr>
          <p:nvPr/>
        </p:nvCxnSpPr>
        <p:spPr>
          <a:xfrm flipV="1">
            <a:off x="5867336" y="5823245"/>
            <a:ext cx="2134149" cy="14999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2045E028-B2B9-4D10-95AC-2A7B6B6A5D92}"/>
              </a:ext>
            </a:extLst>
          </p:cNvPr>
          <p:cNvSpPr/>
          <p:nvPr/>
        </p:nvSpPr>
        <p:spPr>
          <a:xfrm>
            <a:off x="5902726" y="5529367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174E507F-B7E8-40ED-BF81-CD3F35057325}"/>
              </a:ext>
            </a:extLst>
          </p:cNvPr>
          <p:cNvSpPr txBox="1"/>
          <p:nvPr/>
        </p:nvSpPr>
        <p:spPr>
          <a:xfrm>
            <a:off x="8479233" y="5324910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</a:t>
            </a:r>
            <a:r>
              <a:rPr lang="en-US" strike="sngStrike" dirty="0" err="1"/>
              <a:t>tui</a:t>
            </a:r>
            <a:endParaRPr lang="en-US" strike="sngStrike" dirty="0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AD60130-B4B4-4E07-8116-59EA9CE32A8B}"/>
              </a:ext>
            </a:extLst>
          </p:cNvPr>
          <p:cNvSpPr/>
          <p:nvPr/>
        </p:nvSpPr>
        <p:spPr>
          <a:xfrm>
            <a:off x="8171632" y="5481974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784C14E8-3C59-4D4E-A306-3C65191CB604}"/>
              </a:ext>
            </a:extLst>
          </p:cNvPr>
          <p:cNvSpPr/>
          <p:nvPr/>
        </p:nvSpPr>
        <p:spPr>
          <a:xfrm>
            <a:off x="5819039" y="6335272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E067A675-E56E-4C84-BC28-137A3512ED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914" y="5536025"/>
            <a:ext cx="318334" cy="322616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23F82A8-9FD7-4053-B5F5-71C8CF1BD083}"/>
              </a:ext>
            </a:extLst>
          </p:cNvPr>
          <p:cNvSpPr/>
          <p:nvPr/>
        </p:nvSpPr>
        <p:spPr>
          <a:xfrm>
            <a:off x="10440538" y="5510724"/>
            <a:ext cx="704302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37F13A77-A226-408D-AA07-434F4CAACF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41" y="4933090"/>
            <a:ext cx="718720" cy="402483"/>
          </a:xfrm>
          <a:prstGeom prst="rect">
            <a:avLst/>
          </a:prstGeom>
        </p:spPr>
      </p:pic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209155A-432B-4E71-BF25-8AC845BC68B5}"/>
              </a:ext>
            </a:extLst>
          </p:cNvPr>
          <p:cNvCxnSpPr>
            <a:cxnSpLocks/>
          </p:cNvCxnSpPr>
          <p:nvPr/>
        </p:nvCxnSpPr>
        <p:spPr>
          <a:xfrm flipV="1">
            <a:off x="8407350" y="5000294"/>
            <a:ext cx="733547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>
            <a:extLst>
              <a:ext uri="{FF2B5EF4-FFF2-40B4-BE49-F238E27FC236}">
                <a16:creationId xmlns:a16="http://schemas.microsoft.com/office/drawing/2014/main" id="{09D67414-44F9-450E-BDDA-755DC6822998}"/>
              </a:ext>
            </a:extLst>
          </p:cNvPr>
          <p:cNvSpPr txBox="1"/>
          <p:nvPr/>
        </p:nvSpPr>
        <p:spPr>
          <a:xfrm>
            <a:off x="8545136" y="4687242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</a:t>
            </a:r>
            <a:r>
              <a:rPr lang="en-US" strike="sngStrike" dirty="0" err="1"/>
              <a:t>tui</a:t>
            </a:r>
            <a:endParaRPr lang="en-US" strike="sngStrike" dirty="0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B62CDF47-5BF7-4B6F-B19D-86C6ED679A56}"/>
              </a:ext>
            </a:extLst>
          </p:cNvPr>
          <p:cNvSpPr/>
          <p:nvPr/>
        </p:nvSpPr>
        <p:spPr>
          <a:xfrm>
            <a:off x="8237535" y="4844306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586ED5DC-6428-45E0-9D84-DF7C5177D0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817" y="4898357"/>
            <a:ext cx="318334" cy="322616"/>
          </a:xfrm>
          <a:prstGeom prst="rect">
            <a:avLst/>
          </a:prstGeom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056FA26E-68A6-4579-9313-8E41C112FC60}"/>
              </a:ext>
            </a:extLst>
          </p:cNvPr>
          <p:cNvSpPr/>
          <p:nvPr/>
        </p:nvSpPr>
        <p:spPr>
          <a:xfrm>
            <a:off x="10506441" y="4873056"/>
            <a:ext cx="704302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BDED126C-E0C4-4AAE-B2CA-51AEB038B7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644" y="6098524"/>
            <a:ext cx="718720" cy="402483"/>
          </a:xfrm>
          <a:prstGeom prst="rect">
            <a:avLst/>
          </a:prstGeom>
        </p:spPr>
      </p:pic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92F1EA64-6B0C-4F11-87F1-82791D0726A6}"/>
              </a:ext>
            </a:extLst>
          </p:cNvPr>
          <p:cNvCxnSpPr>
            <a:cxnSpLocks/>
          </p:cNvCxnSpPr>
          <p:nvPr/>
        </p:nvCxnSpPr>
        <p:spPr>
          <a:xfrm flipV="1">
            <a:off x="8372453" y="6165728"/>
            <a:ext cx="733547" cy="184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>
            <a:extLst>
              <a:ext uri="{FF2B5EF4-FFF2-40B4-BE49-F238E27FC236}">
                <a16:creationId xmlns:a16="http://schemas.microsoft.com/office/drawing/2014/main" id="{BBDF1498-59CC-4CD7-ABAD-E27A87E3AB97}"/>
              </a:ext>
            </a:extLst>
          </p:cNvPr>
          <p:cNvSpPr txBox="1"/>
          <p:nvPr/>
        </p:nvSpPr>
        <p:spPr>
          <a:xfrm>
            <a:off x="8510239" y="5852676"/>
            <a:ext cx="1224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r>
              <a:rPr lang="en-US" strike="sngStrike" dirty="0"/>
              <a:t> </a:t>
            </a:r>
            <a:r>
              <a:rPr lang="en-US" strike="sngStrike" dirty="0" err="1"/>
              <a:t>tui</a:t>
            </a:r>
            <a:endParaRPr lang="en-US" strike="sngStrike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F0768F38-0F4B-452C-9FB9-AA1E15C33BE5}"/>
              </a:ext>
            </a:extLst>
          </p:cNvPr>
          <p:cNvSpPr/>
          <p:nvPr/>
        </p:nvSpPr>
        <p:spPr>
          <a:xfrm>
            <a:off x="8202638" y="6009740"/>
            <a:ext cx="2089687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DD0A9735-758D-4ED3-8F65-A4E1A4C8D5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920" y="6063791"/>
            <a:ext cx="318334" cy="322616"/>
          </a:xfrm>
          <a:prstGeom prst="rect">
            <a:avLst/>
          </a:prstGeom>
        </p:spPr>
      </p:pic>
      <p:sp>
        <p:nvSpPr>
          <p:cNvPr id="169" name="Rectangle 168">
            <a:extLst>
              <a:ext uri="{FF2B5EF4-FFF2-40B4-BE49-F238E27FC236}">
                <a16:creationId xmlns:a16="http://schemas.microsoft.com/office/drawing/2014/main" id="{8C908A58-469B-4A39-B3AB-618AFBB8876E}"/>
              </a:ext>
            </a:extLst>
          </p:cNvPr>
          <p:cNvSpPr/>
          <p:nvPr/>
        </p:nvSpPr>
        <p:spPr>
          <a:xfrm>
            <a:off x="10471544" y="6038490"/>
            <a:ext cx="704302" cy="38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4BA444A-F921-4763-9C84-3595A6283476}"/>
              </a:ext>
            </a:extLst>
          </p:cNvPr>
          <p:cNvCxnSpPr/>
          <p:nvPr/>
        </p:nvCxnSpPr>
        <p:spPr>
          <a:xfrm flipV="1">
            <a:off x="1818395" y="4231670"/>
            <a:ext cx="671141" cy="5600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FE0BE73-AC7D-45C1-828A-ABDC793E579C}"/>
              </a:ext>
            </a:extLst>
          </p:cNvPr>
          <p:cNvSpPr/>
          <p:nvPr/>
        </p:nvSpPr>
        <p:spPr>
          <a:xfrm>
            <a:off x="1237841" y="4273660"/>
            <a:ext cx="829072" cy="364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92A2F0D7-EF1B-4BA2-8410-C1E327E2CFC6}"/>
              </a:ext>
            </a:extLst>
          </p:cNvPr>
          <p:cNvCxnSpPr>
            <a:stCxn id="172" idx="1"/>
            <a:endCxn id="128" idx="1"/>
          </p:cNvCxnSpPr>
          <p:nvPr/>
        </p:nvCxnSpPr>
        <p:spPr>
          <a:xfrm>
            <a:off x="1237841" y="4456108"/>
            <a:ext cx="791902" cy="50972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95B5A50F-0DC4-4BEB-BCD5-E6E5F7B458D4}"/>
              </a:ext>
            </a:extLst>
          </p:cNvPr>
          <p:cNvSpPr/>
          <p:nvPr/>
        </p:nvSpPr>
        <p:spPr>
          <a:xfrm>
            <a:off x="2025426" y="4241348"/>
            <a:ext cx="394579" cy="3816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1ED0F275-CAB7-4121-A26D-6D5075FC33E7}"/>
              </a:ext>
            </a:extLst>
          </p:cNvPr>
          <p:cNvSpPr txBox="1"/>
          <p:nvPr/>
        </p:nvSpPr>
        <p:spPr>
          <a:xfrm>
            <a:off x="2598067" y="301355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EB07490E-5CE3-48B4-87D8-0239256551CF}"/>
              </a:ext>
            </a:extLst>
          </p:cNvPr>
          <p:cNvSpPr/>
          <p:nvPr/>
        </p:nvSpPr>
        <p:spPr>
          <a:xfrm>
            <a:off x="558630" y="500774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22E1190A-8582-4954-9860-704D1ACCA221}"/>
              </a:ext>
            </a:extLst>
          </p:cNvPr>
          <p:cNvCxnSpPr/>
          <p:nvPr/>
        </p:nvCxnSpPr>
        <p:spPr>
          <a:xfrm>
            <a:off x="180009" y="4959428"/>
            <a:ext cx="120282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Picture 179">
            <a:extLst>
              <a:ext uri="{FF2B5EF4-FFF2-40B4-BE49-F238E27FC236}">
                <a16:creationId xmlns:a16="http://schemas.microsoft.com/office/drawing/2014/main" id="{F9D4BEBF-D6BA-43BA-B7C4-50416B2DFB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477" y="4614612"/>
            <a:ext cx="333640" cy="295681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FB550514-88B6-4E4B-9602-D4EBE80B4C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579" y="4597221"/>
            <a:ext cx="371199" cy="349364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F3AB6BEC-5A65-42BB-8E3B-C33F14B1A065}"/>
              </a:ext>
            </a:extLst>
          </p:cNvPr>
          <p:cNvCxnSpPr>
            <a:endCxn id="182" idx="3"/>
          </p:cNvCxnSpPr>
          <p:nvPr/>
        </p:nvCxnSpPr>
        <p:spPr>
          <a:xfrm flipV="1">
            <a:off x="2593739" y="4771903"/>
            <a:ext cx="980039" cy="89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Rectangle 184">
            <a:extLst>
              <a:ext uri="{FF2B5EF4-FFF2-40B4-BE49-F238E27FC236}">
                <a16:creationId xmlns:a16="http://schemas.microsoft.com/office/drawing/2014/main" id="{22B4EFA2-28EB-4633-8E84-D445A84C7869}"/>
              </a:ext>
            </a:extLst>
          </p:cNvPr>
          <p:cNvSpPr/>
          <p:nvPr/>
        </p:nvSpPr>
        <p:spPr>
          <a:xfrm>
            <a:off x="2530138" y="4619900"/>
            <a:ext cx="1106394" cy="2943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id="{958FA15E-BD33-4BB9-8425-122DFA305CE9}"/>
              </a:ext>
            </a:extLst>
          </p:cNvPr>
          <p:cNvCxnSpPr/>
          <p:nvPr/>
        </p:nvCxnSpPr>
        <p:spPr>
          <a:xfrm flipV="1">
            <a:off x="2689648" y="4601732"/>
            <a:ext cx="1063349" cy="193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4EAE1161-4374-4B17-A804-30E41293BE86}"/>
              </a:ext>
            </a:extLst>
          </p:cNvPr>
          <p:cNvSpPr/>
          <p:nvPr/>
        </p:nvSpPr>
        <p:spPr>
          <a:xfrm>
            <a:off x="-10328" y="3081116"/>
            <a:ext cx="601997" cy="3978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5249C110-37E3-4606-84EC-01859FFD1835}"/>
              </a:ext>
            </a:extLst>
          </p:cNvPr>
          <p:cNvSpPr/>
          <p:nvPr/>
        </p:nvSpPr>
        <p:spPr>
          <a:xfrm>
            <a:off x="159882" y="1395378"/>
            <a:ext cx="12028221" cy="54123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40EA7CB-C19E-46AF-AD2F-087E907522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29" y="1395378"/>
            <a:ext cx="7422644" cy="5412343"/>
          </a:xfrm>
          <a:prstGeom prst="rect">
            <a:avLst/>
          </a:prstGeom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D13127D9-75F0-4C5C-AE91-A8E12528EB26}"/>
              </a:ext>
            </a:extLst>
          </p:cNvPr>
          <p:cNvSpPr txBox="1"/>
          <p:nvPr/>
        </p:nvSpPr>
        <p:spPr>
          <a:xfrm>
            <a:off x="8168118" y="2892402"/>
            <a:ext cx="156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BLOND 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23F1F3B1-B11D-4B66-ACB8-69C9753B27A0}"/>
              </a:ext>
            </a:extLst>
          </p:cNvPr>
          <p:cNvSpPr/>
          <p:nvPr/>
        </p:nvSpPr>
        <p:spPr>
          <a:xfrm>
            <a:off x="8168118" y="2028440"/>
            <a:ext cx="2877739" cy="8922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41.G.MILITARY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F0126F5E-96B6-42A3-BB54-B830AC811E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415" y="2012311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8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C8312E-C813-43BC-B4EE-4493A9EE6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78" y="3444659"/>
            <a:ext cx="899691" cy="598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375A38-0E83-4CBD-90F5-72E0D91F5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740" y="4179127"/>
            <a:ext cx="8763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A37024-995C-4B4F-BBCD-F87C03C95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417" y="4179126"/>
            <a:ext cx="876299" cy="8762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018A86F-A598-43B2-93B1-E08612E0E76A}"/>
              </a:ext>
            </a:extLst>
          </p:cNvPr>
          <p:cNvCxnSpPr/>
          <p:nvPr/>
        </p:nvCxnSpPr>
        <p:spPr>
          <a:xfrm flipV="1">
            <a:off x="2514926" y="4382415"/>
            <a:ext cx="3231715" cy="53861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1508411-2F02-4E1D-84CE-02E8A1044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095" y="5174748"/>
            <a:ext cx="1564821" cy="876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522062-FEAC-43B6-93FC-88B5B8B7A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378" y="4231251"/>
            <a:ext cx="824174" cy="8241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1835BB-42C9-4B20-8260-981FF935C9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852" y="1745791"/>
            <a:ext cx="3648075" cy="124777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E44C9D7E-4FA2-4962-A7BE-C506ECD41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08" y="1745791"/>
            <a:ext cx="1247774" cy="124777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537FFC-3E68-43EA-82B2-AFC8412B6FE9}"/>
              </a:ext>
            </a:extLst>
          </p:cNvPr>
          <p:cNvCxnSpPr/>
          <p:nvPr/>
        </p:nvCxnSpPr>
        <p:spPr>
          <a:xfrm>
            <a:off x="1475852" y="3206663"/>
            <a:ext cx="1037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39BD74EB-2095-4C55-9883-9E7B23B80F9E}"/>
              </a:ext>
            </a:extLst>
          </p:cNvPr>
          <p:cNvCxnSpPr/>
          <p:nvPr/>
        </p:nvCxnSpPr>
        <p:spPr>
          <a:xfrm>
            <a:off x="1703408" y="6490570"/>
            <a:ext cx="103737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7FA4E1F-CA73-407F-BBFB-160192442E4A}"/>
              </a:ext>
            </a:extLst>
          </p:cNvPr>
          <p:cNvSpPr txBox="1"/>
          <p:nvPr/>
        </p:nvSpPr>
        <p:spPr>
          <a:xfrm>
            <a:off x="2940514" y="2907557"/>
            <a:ext cx="7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LARRY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CC7104D-2F03-480C-85CB-87B11A1F51EA}"/>
              </a:ext>
            </a:extLst>
          </p:cNvPr>
          <p:cNvSpPr/>
          <p:nvPr/>
        </p:nvSpPr>
        <p:spPr>
          <a:xfrm>
            <a:off x="1930377" y="4093869"/>
            <a:ext cx="3004877" cy="10303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02AFAF89-6E7F-4A3D-971B-4423CEFED0CE}"/>
              </a:ext>
            </a:extLst>
          </p:cNvPr>
          <p:cNvSpPr/>
          <p:nvPr/>
        </p:nvSpPr>
        <p:spPr>
          <a:xfrm>
            <a:off x="1960310" y="3307651"/>
            <a:ext cx="3004877" cy="7681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D300DBF-8CF0-453F-84D6-D52E6010F1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55" y="3640048"/>
            <a:ext cx="491451" cy="638637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FB94809-B477-49F6-9078-9D537B8A5E13}"/>
              </a:ext>
            </a:extLst>
          </p:cNvPr>
          <p:cNvCxnSpPr/>
          <p:nvPr/>
        </p:nvCxnSpPr>
        <p:spPr>
          <a:xfrm flipV="1">
            <a:off x="2380223" y="3691747"/>
            <a:ext cx="1357817" cy="539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F330A59-2E38-4DCE-B37B-60B3BCDCECA6}"/>
              </a:ext>
            </a:extLst>
          </p:cNvPr>
          <p:cNvSpPr/>
          <p:nvPr/>
        </p:nvSpPr>
        <p:spPr>
          <a:xfrm>
            <a:off x="2888127" y="3661656"/>
            <a:ext cx="669265" cy="7681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ECD1503-5720-4726-A023-D30FFDCD1435}"/>
              </a:ext>
            </a:extLst>
          </p:cNvPr>
          <p:cNvSpPr/>
          <p:nvPr/>
        </p:nvSpPr>
        <p:spPr>
          <a:xfrm>
            <a:off x="1858042" y="5165890"/>
            <a:ext cx="972027" cy="9308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69619A2C-AFBE-4779-A814-AB993C4F1621}"/>
              </a:ext>
            </a:extLst>
          </p:cNvPr>
          <p:cNvSpPr/>
          <p:nvPr/>
        </p:nvSpPr>
        <p:spPr>
          <a:xfrm>
            <a:off x="2888127" y="5154421"/>
            <a:ext cx="972027" cy="9308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BBFF0627-8A81-41F8-BF91-FD1E5A859DD4}"/>
              </a:ext>
            </a:extLst>
          </p:cNvPr>
          <p:cNvSpPr/>
          <p:nvPr/>
        </p:nvSpPr>
        <p:spPr>
          <a:xfrm>
            <a:off x="3947245" y="5120172"/>
            <a:ext cx="972027" cy="9308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7DCEB82-130A-49A2-B333-55CE3854FF50}"/>
              </a:ext>
            </a:extLst>
          </p:cNvPr>
          <p:cNvSpPr/>
          <p:nvPr/>
        </p:nvSpPr>
        <p:spPr>
          <a:xfrm>
            <a:off x="0" y="4075844"/>
            <a:ext cx="1853772" cy="9795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JUDGES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81C8D7-D737-4B8F-94CA-F290A4E38F9D}"/>
              </a:ext>
            </a:extLst>
          </p:cNvPr>
          <p:cNvSpPr txBox="1"/>
          <p:nvPr/>
        </p:nvSpPr>
        <p:spPr>
          <a:xfrm>
            <a:off x="0" y="47457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Gedion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E26E56-753C-416A-8F31-49F9F564DA50}"/>
              </a:ext>
            </a:extLst>
          </p:cNvPr>
          <p:cNvSpPr txBox="1"/>
          <p:nvPr/>
        </p:nvSpPr>
        <p:spPr>
          <a:xfrm>
            <a:off x="-61097" y="3757018"/>
            <a:ext cx="211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PRESIDNET(BARACK)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6DE60B-A3AA-40EC-BA46-459C5911602F}"/>
              </a:ext>
            </a:extLst>
          </p:cNvPr>
          <p:cNvSpPr txBox="1"/>
          <p:nvPr/>
        </p:nvSpPr>
        <p:spPr>
          <a:xfrm>
            <a:off x="55996" y="4032342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JFK(DEBORAH)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1D6741-59AD-45FB-BBCF-63EC28883621}"/>
              </a:ext>
            </a:extLst>
          </p:cNvPr>
          <p:cNvCxnSpPr/>
          <p:nvPr/>
        </p:nvCxnSpPr>
        <p:spPr>
          <a:xfrm>
            <a:off x="1703408" y="3444659"/>
            <a:ext cx="3858148" cy="2652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279D659-714A-41B8-A883-63CE6FCF25AC}"/>
              </a:ext>
            </a:extLst>
          </p:cNvPr>
          <p:cNvCxnSpPr/>
          <p:nvPr/>
        </p:nvCxnSpPr>
        <p:spPr>
          <a:xfrm flipV="1">
            <a:off x="1102290" y="5174748"/>
            <a:ext cx="569744" cy="1102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83B86E-69E3-4C7A-87F6-0DB4AB4678E0}"/>
              </a:ext>
            </a:extLst>
          </p:cNvPr>
          <p:cNvCxnSpPr>
            <a:cxnSpLocks/>
          </p:cNvCxnSpPr>
          <p:nvPr/>
        </p:nvCxnSpPr>
        <p:spPr>
          <a:xfrm>
            <a:off x="2833976" y="3276889"/>
            <a:ext cx="15199" cy="3213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10060C57-CA7F-469B-9C7B-9093378D5ACF}"/>
              </a:ext>
            </a:extLst>
          </p:cNvPr>
          <p:cNvCxnSpPr>
            <a:cxnSpLocks/>
          </p:cNvCxnSpPr>
          <p:nvPr/>
        </p:nvCxnSpPr>
        <p:spPr>
          <a:xfrm>
            <a:off x="3635260" y="3271585"/>
            <a:ext cx="17623" cy="32242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F32B73AB-A00F-4076-B29C-D39C929F96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00" y="4497633"/>
            <a:ext cx="694802" cy="694802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C63B6C7-EC25-479E-AEC5-E12582EE5325}"/>
              </a:ext>
            </a:extLst>
          </p:cNvPr>
          <p:cNvCxnSpPr/>
          <p:nvPr/>
        </p:nvCxnSpPr>
        <p:spPr>
          <a:xfrm flipV="1">
            <a:off x="2754552" y="4429849"/>
            <a:ext cx="802840" cy="993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F5672C6-C00B-4E5F-B94D-DDE963FF446F}"/>
              </a:ext>
            </a:extLst>
          </p:cNvPr>
          <p:cNvSpPr/>
          <p:nvPr/>
        </p:nvSpPr>
        <p:spPr>
          <a:xfrm>
            <a:off x="2880043" y="4462328"/>
            <a:ext cx="721654" cy="7681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FA10042-8A69-4996-9583-ADF0FEA3D9D4}"/>
              </a:ext>
            </a:extLst>
          </p:cNvPr>
          <p:cNvCxnSpPr/>
          <p:nvPr/>
        </p:nvCxnSpPr>
        <p:spPr>
          <a:xfrm flipV="1">
            <a:off x="2976855" y="4093869"/>
            <a:ext cx="739277" cy="1329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C82DBF91-5E25-423D-92DD-08C702640BD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88" y="4751726"/>
            <a:ext cx="799099" cy="806234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8E9A0EC-C5F0-46CF-BF85-9D1D5080BC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736" y="4788631"/>
            <a:ext cx="604675" cy="806234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E472544-673C-4217-8684-1B948026430A}"/>
              </a:ext>
            </a:extLst>
          </p:cNvPr>
          <p:cNvCxnSpPr>
            <a:cxnSpLocks/>
          </p:cNvCxnSpPr>
          <p:nvPr/>
        </p:nvCxnSpPr>
        <p:spPr>
          <a:xfrm>
            <a:off x="7152341" y="4925506"/>
            <a:ext cx="2153695" cy="806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Rectangle 195">
            <a:extLst>
              <a:ext uri="{FF2B5EF4-FFF2-40B4-BE49-F238E27FC236}">
                <a16:creationId xmlns:a16="http://schemas.microsoft.com/office/drawing/2014/main" id="{87AD3EDF-36C0-4ADC-A841-8727245A82CA}"/>
              </a:ext>
            </a:extLst>
          </p:cNvPr>
          <p:cNvSpPr/>
          <p:nvPr/>
        </p:nvSpPr>
        <p:spPr>
          <a:xfrm>
            <a:off x="7468970" y="4709358"/>
            <a:ext cx="760218" cy="8855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82166CA-80DE-4FF5-B039-F6732D944805}"/>
              </a:ext>
            </a:extLst>
          </p:cNvPr>
          <p:cNvSpPr/>
          <p:nvPr/>
        </p:nvSpPr>
        <p:spPr>
          <a:xfrm>
            <a:off x="8279954" y="4722924"/>
            <a:ext cx="709452" cy="8855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D4065DCB-9B71-4585-A0A3-D58FD7E779D0}"/>
              </a:ext>
            </a:extLst>
          </p:cNvPr>
          <p:cNvCxnSpPr/>
          <p:nvPr/>
        </p:nvCxnSpPr>
        <p:spPr>
          <a:xfrm flipH="1" flipV="1">
            <a:off x="7152341" y="4709358"/>
            <a:ext cx="2505226" cy="848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AD122F2C-1134-4A86-A531-81AC967A5C32}"/>
              </a:ext>
            </a:extLst>
          </p:cNvPr>
          <p:cNvSpPr txBox="1"/>
          <p:nvPr/>
        </p:nvSpPr>
        <p:spPr>
          <a:xfrm>
            <a:off x="5386483" y="3495210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HOMCIE:GHOST</a:t>
            </a:r>
          </a:p>
        </p:txBody>
      </p:sp>
    </p:spTree>
    <p:extLst>
      <p:ext uri="{BB962C8B-B14F-4D97-AF65-F5344CB8AC3E}">
        <p14:creationId xmlns:p14="http://schemas.microsoft.com/office/powerpoint/2010/main" val="3247003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137" y="1623811"/>
            <a:ext cx="1084263" cy="6206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3" y="1766959"/>
            <a:ext cx="865188" cy="346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75" y="1758659"/>
            <a:ext cx="1294897" cy="4556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1412946"/>
            <a:ext cx="1054100" cy="1054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7513" y="1727808"/>
            <a:ext cx="3737936" cy="4864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557181" y="1591094"/>
            <a:ext cx="3796186" cy="101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26137" y="1690890"/>
            <a:ext cx="1137612" cy="4864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034" y="1614558"/>
            <a:ext cx="733425" cy="85248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31820" y="5327650"/>
            <a:ext cx="11365660" cy="3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8450" y="1455536"/>
            <a:ext cx="336550" cy="3365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192891" y="1647196"/>
            <a:ext cx="698500" cy="722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4461" y="2913264"/>
            <a:ext cx="1971675" cy="177165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4686300" y="3556000"/>
            <a:ext cx="2171700" cy="800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21034" y="4129229"/>
            <a:ext cx="3089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Meican</a:t>
            </a:r>
            <a:r>
              <a:rPr lang="en-US" strike="sngStrike" dirty="0"/>
              <a:t> breaking in</a:t>
            </a:r>
          </a:p>
          <a:p>
            <a:r>
              <a:rPr lang="en-US" sz="800" strike="sngStrike" dirty="0"/>
              <a:t>!Mexican, </a:t>
            </a:r>
            <a:r>
              <a:rPr lang="en-US" sz="800" strike="sngStrike" dirty="0" err="1"/>
              <a:t>quatmalien</a:t>
            </a:r>
            <a:endParaRPr lang="en-US" sz="800" strike="sngStrike" dirty="0"/>
          </a:p>
          <a:p>
            <a:r>
              <a:rPr lang="en-US" dirty="0"/>
              <a:t>St. </a:t>
            </a:r>
            <a:r>
              <a:rPr lang="en-US" dirty="0" err="1"/>
              <a:t>Rafrel</a:t>
            </a:r>
            <a:r>
              <a:rPr lang="en-US" dirty="0"/>
              <a:t> </a:t>
            </a:r>
            <a:r>
              <a:rPr lang="en-US" dirty="0" err="1"/>
              <a:t>chruch</a:t>
            </a:r>
            <a:r>
              <a:rPr lang="en-US" dirty="0"/>
              <a:t> ( </a:t>
            </a:r>
            <a:r>
              <a:rPr lang="en-US" dirty="0" err="1"/>
              <a:t>quatlmalien</a:t>
            </a:r>
            <a:r>
              <a:rPr lang="en-US" dirty="0"/>
              <a:t>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625272" y="4992560"/>
            <a:ext cx="2566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HOCEM:SUNST</a:t>
            </a:r>
            <a:r>
              <a:rPr lang="en-US" sz="800" strike="sngStrike" dirty="0"/>
              <a:t>(Kodak bag for camera)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10400" y="3799089"/>
            <a:ext cx="1998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Jeff: guy </a:t>
            </a:r>
            <a:r>
              <a:rPr lang="en-US" strike="sngStrike" dirty="0" err="1"/>
              <a:t>breakin</a:t>
            </a:r>
            <a:r>
              <a:rPr lang="en-US" strike="sngStrike" dirty="0"/>
              <a:t> in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297769" y="2467046"/>
            <a:ext cx="164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Call from Home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6953289" y="1547478"/>
            <a:ext cx="1001170" cy="88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21034" y="1547478"/>
            <a:ext cx="816518" cy="10060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932608" y="1690890"/>
            <a:ext cx="8697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16741" y="1437652"/>
            <a:ext cx="508531" cy="4190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522039" y="1614558"/>
            <a:ext cx="1669961" cy="8524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SQ.PENTAGON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78246" y="1447740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Ted Turner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481502" y="1792086"/>
            <a:ext cx="1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885" y="5481440"/>
            <a:ext cx="1084263" cy="62062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74885" y="5548519"/>
            <a:ext cx="1137612" cy="4864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9782" y="5472187"/>
            <a:ext cx="733425" cy="85248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4841639" y="5504825"/>
            <a:ext cx="698500" cy="7222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2174806" y="6060876"/>
            <a:ext cx="8370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Call from Home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602037" y="5405107"/>
            <a:ext cx="1001170" cy="88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69782" y="5405107"/>
            <a:ext cx="816518" cy="10060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130250" y="5649715"/>
            <a:ext cx="18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270904" y="5461272"/>
            <a:ext cx="325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Sieent</a:t>
            </a:r>
            <a:r>
              <a:rPr lang="en-US" strike="sngStrike" dirty="0"/>
              <a:t>: </a:t>
            </a:r>
            <a:r>
              <a:rPr lang="en-US" strike="sngStrike" dirty="0" err="1"/>
              <a:t>hree</a:t>
            </a:r>
            <a:r>
              <a:rPr lang="en-US" strike="sngStrike" dirty="0"/>
              <a:t> cox on phone.    no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424" y="5878711"/>
            <a:ext cx="466699" cy="46669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340318" y="591739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iSeries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465192" y="5551638"/>
            <a:ext cx="86978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31820" y="6419305"/>
            <a:ext cx="11365660" cy="31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367499" y="3142445"/>
            <a:ext cx="1852925" cy="413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53773" y="2965381"/>
            <a:ext cx="3309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Balcony 1983/4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redhouse</a:t>
            </a:r>
            <a:r>
              <a:rPr lang="en-US" dirty="0"/>
              <a:t>)</a:t>
            </a:r>
          </a:p>
          <a:p>
            <a:r>
              <a:rPr lang="en-US" dirty="0"/>
              <a:t>VIRING MARY.CPVA </a:t>
            </a:r>
            <a:r>
              <a:rPr lang="en-US" sz="800" strike="sngStrike" dirty="0"/>
              <a:t>!broken window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3258355" y="2990149"/>
            <a:ext cx="2126205" cy="378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695072" y="2648923"/>
            <a:ext cx="277031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Timoty</a:t>
            </a:r>
            <a:r>
              <a:rPr lang="en-US" sz="800" dirty="0"/>
              <a:t> IPX </a:t>
            </a:r>
            <a:r>
              <a:rPr lang="en-US" sz="800" dirty="0" err="1"/>
              <a:t>gheo</a:t>
            </a:r>
            <a:r>
              <a:rPr lang="en-US" sz="800" dirty="0"/>
              <a:t>(</a:t>
            </a:r>
            <a:r>
              <a:rPr lang="en-US" sz="800" dirty="0" err="1"/>
              <a:t>michealbach</a:t>
            </a:r>
            <a:r>
              <a:rPr lang="en-US" sz="800" dirty="0"/>
              <a:t>) 2mm </a:t>
            </a:r>
            <a:r>
              <a:rPr lang="en-US" sz="800" dirty="0" err="1"/>
              <a:t>sciors</a:t>
            </a:r>
            <a:r>
              <a:rPr lang="en-US" sz="800" dirty="0"/>
              <a:t> </a:t>
            </a:r>
            <a:r>
              <a:rPr lang="en-US" dirty="0"/>
              <a:t>VIRIGNA</a:t>
            </a:r>
          </a:p>
          <a:p>
            <a:r>
              <a:rPr lang="en-US" sz="800" strike="sngStrike" dirty="0"/>
              <a:t>Moist corner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3712497" y="3141366"/>
            <a:ext cx="1827642" cy="1214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276822" y="3714044"/>
            <a:ext cx="2391414" cy="249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465192" y="3501267"/>
            <a:ext cx="1374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Wine </a:t>
            </a:r>
            <a:r>
              <a:rPr lang="en-US" strike="sngStrike" dirty="0" err="1"/>
              <a:t>cabnet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57" y="3499603"/>
            <a:ext cx="368427" cy="470254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282701" y="3685933"/>
            <a:ext cx="2152649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558344" y="3182360"/>
            <a:ext cx="1069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preconfig</a:t>
            </a:r>
            <a:endParaRPr lang="en-US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40279" y="3223493"/>
            <a:ext cx="1718075" cy="788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2738538" y="3461507"/>
            <a:ext cx="436078" cy="450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2047623" y="4168421"/>
            <a:ext cx="2983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Soul: bone collector; </a:t>
            </a:r>
            <a:r>
              <a:rPr lang="en-US" strike="sngStrike" dirty="0" err="1"/>
              <a:t>basemnt</a:t>
            </a:r>
            <a:endParaRPr lang="en-US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10598294" y="1675448"/>
            <a:ext cx="15937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Deere Park Ave 54, San Rafael, CA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979429" y="2946729"/>
            <a:ext cx="2099107" cy="18052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96345" y="503577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133882" y="1568627"/>
            <a:ext cx="816518" cy="10060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610046" y="1546580"/>
            <a:ext cx="1472063" cy="851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1637" y="13885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H="1" flipV="1">
            <a:off x="4131456" y="3074420"/>
            <a:ext cx="1611073" cy="1486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ube 79"/>
          <p:cNvSpPr/>
          <p:nvPr/>
        </p:nvSpPr>
        <p:spPr>
          <a:xfrm>
            <a:off x="388008" y="2369438"/>
            <a:ext cx="894693" cy="979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</a:t>
            </a:r>
          </a:p>
        </p:txBody>
      </p:sp>
      <p:sp>
        <p:nvSpPr>
          <p:cNvPr id="81" name="Cube 80"/>
          <p:cNvSpPr/>
          <p:nvPr/>
        </p:nvSpPr>
        <p:spPr>
          <a:xfrm>
            <a:off x="1659003" y="2345295"/>
            <a:ext cx="894693" cy="979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</a:t>
            </a:r>
          </a:p>
        </p:txBody>
      </p:sp>
      <p:cxnSp>
        <p:nvCxnSpPr>
          <p:cNvPr id="83" name="Straight Connector 82"/>
          <p:cNvCxnSpPr>
            <a:stCxn id="80" idx="5"/>
          </p:cNvCxnSpPr>
          <p:nvPr/>
        </p:nvCxnSpPr>
        <p:spPr>
          <a:xfrm>
            <a:off x="1282701" y="2747493"/>
            <a:ext cx="376302" cy="47961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0" y="2306972"/>
            <a:ext cx="2399316" cy="3383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BIBLE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560524" y="2503777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Church Documents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9428" y="334922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15187" y="2324683"/>
            <a:ext cx="2643183" cy="10700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97311" y="2460384"/>
            <a:ext cx="19300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HOMICIDE:MAYOR</a:t>
            </a:r>
          </a:p>
          <a:p>
            <a:r>
              <a:rPr lang="en-US" dirty="0"/>
              <a:t>HOMCE:JESUS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306404" y="4763545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white</a:t>
            </a:r>
          </a:p>
        </p:txBody>
      </p:sp>
      <p:sp>
        <p:nvSpPr>
          <p:cNvPr id="93" name="Cube 92"/>
          <p:cNvSpPr/>
          <p:nvPr/>
        </p:nvSpPr>
        <p:spPr>
          <a:xfrm>
            <a:off x="1284990" y="4228620"/>
            <a:ext cx="414580" cy="3296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872981" y="1424923"/>
            <a:ext cx="928426" cy="1186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16933" y="4141215"/>
            <a:ext cx="12190938" cy="38971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8854482" y="2386146"/>
            <a:ext cx="348954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2Months: 08-5-2023(?) - 10-5-2023</a:t>
            </a:r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(visa </a:t>
            </a:r>
            <a:r>
              <a:rPr lang="en-US" sz="800" strike="sngStrike" dirty="0" err="1"/>
              <a:t>france</a:t>
            </a:r>
            <a:r>
              <a:rPr lang="en-US" sz="800" strike="sngStrike" dirty="0"/>
              <a:t>, long running transactions, </a:t>
            </a:r>
            <a:r>
              <a:rPr lang="en-US" sz="800" strike="sngStrike" dirty="0" err="1"/>
              <a:t>apahce</a:t>
            </a:r>
            <a:r>
              <a:rPr lang="en-US" sz="800" strike="sngStrike" dirty="0"/>
              <a:t>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0" y="4327262"/>
            <a:ext cx="2047623" cy="6826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TIMOTHY(</a:t>
            </a:r>
            <a:r>
              <a:rPr lang="en-US" strike="sngStrike" dirty="0"/>
              <a:t>420</a:t>
            </a:r>
            <a:r>
              <a:rPr lang="en-US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73661" y="4317400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2006-&gt;2016</a:t>
            </a:r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2199650" y="2869349"/>
            <a:ext cx="6878596" cy="1880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250117" y="1570010"/>
            <a:ext cx="869077" cy="94644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673" y="2670161"/>
            <a:ext cx="979476" cy="108524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84" y="2990942"/>
            <a:ext cx="1199071" cy="122607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874" y="5396933"/>
            <a:ext cx="5998662" cy="9499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9933133" y="5702167"/>
            <a:ext cx="16594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New computer</a:t>
            </a:r>
          </a:p>
          <a:p>
            <a:r>
              <a:rPr lang="en-US" sz="900" strike="sngStrike" dirty="0"/>
              <a:t>Parts for computer</a:t>
            </a:r>
          </a:p>
          <a:p>
            <a:r>
              <a:rPr lang="en-US" sz="900" strike="sngStrike" dirty="0" err="1"/>
              <a:t>Ibm</a:t>
            </a:r>
            <a:r>
              <a:rPr lang="en-US" sz="900" strike="sngStrike" dirty="0"/>
              <a:t> service contract </a:t>
            </a:r>
            <a:r>
              <a:rPr lang="en-US" sz="900" strike="sngStrike" dirty="0" err="1"/>
              <a:t>extentions</a:t>
            </a:r>
            <a:endParaRPr lang="en-US" sz="900" strike="sngStrike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06544" y="5392495"/>
            <a:ext cx="1980656" cy="996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70903" y="5392495"/>
            <a:ext cx="3367591" cy="996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141868" y="6415727"/>
            <a:ext cx="3927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Other: Consultant Request 2006 </a:t>
            </a:r>
            <a:r>
              <a:rPr lang="en-US" sz="800" dirty="0" err="1"/>
              <a:t>Joeb</a:t>
            </a:r>
            <a:r>
              <a:rPr lang="en-US" sz="800" dirty="0"/>
              <a:t>/</a:t>
            </a:r>
            <a:r>
              <a:rPr lang="en-US" sz="800" dirty="0" err="1"/>
              <a:t>Joeb</a:t>
            </a:r>
            <a:r>
              <a:rPr lang="en-US" sz="800" dirty="0"/>
              <a:t>(2005),   FBI:WMD for v2:FBI:KIDNAPPING 2011</a:t>
            </a:r>
          </a:p>
          <a:p>
            <a:r>
              <a:rPr lang="en-US" sz="800" dirty="0"/>
              <a:t>[x] no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711961" y="1370374"/>
            <a:ext cx="4026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Chair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31036" y="1408329"/>
            <a:ext cx="281469" cy="1894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805003" y="1400661"/>
            <a:ext cx="3353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van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542199" y="1447835"/>
            <a:ext cx="302353" cy="1387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84114" y="1433305"/>
            <a:ext cx="479289" cy="1509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7220424" y="1433305"/>
            <a:ext cx="1085376" cy="150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6805" y="1438391"/>
            <a:ext cx="228184" cy="17402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9525000" y="1455536"/>
            <a:ext cx="408133" cy="1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532312" y="3619886"/>
            <a:ext cx="4009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MKL(</a:t>
            </a:r>
            <a:r>
              <a:rPr lang="en-US" dirty="0" err="1"/>
              <a:t>KING,life</a:t>
            </a:r>
            <a:r>
              <a:rPr lang="en-US" dirty="0"/>
              <a:t> time channel; </a:t>
            </a:r>
            <a:r>
              <a:rPr lang="en-US" dirty="0" err="1"/>
              <a:t>appletouch</a:t>
            </a:r>
            <a:r>
              <a:rPr lang="en-US" dirty="0"/>
              <a:t>)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1478" y="1416988"/>
            <a:ext cx="373383" cy="24638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107" y="1506281"/>
            <a:ext cx="510709" cy="155980"/>
          </a:xfrm>
          <a:prstGeom prst="rect">
            <a:avLst/>
          </a:prstGeom>
        </p:spPr>
      </p:pic>
      <p:cxnSp>
        <p:nvCxnSpPr>
          <p:cNvPr id="62" name="Straight Connector 61"/>
          <p:cNvCxnSpPr>
            <a:endCxn id="33" idx="0"/>
          </p:cNvCxnSpPr>
          <p:nvPr/>
        </p:nvCxnSpPr>
        <p:spPr>
          <a:xfrm flipH="1" flipV="1">
            <a:off x="9399809" y="1447740"/>
            <a:ext cx="982253" cy="2539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364327" y="1391886"/>
            <a:ext cx="1017735" cy="3750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13917" y="1428686"/>
            <a:ext cx="12187922" cy="6609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3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196" y="1699976"/>
            <a:ext cx="566625" cy="8568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66" y="1873472"/>
            <a:ext cx="1148211" cy="5098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36613" y="1633494"/>
            <a:ext cx="20655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Band: </a:t>
            </a:r>
            <a:r>
              <a:rPr lang="en-US" dirty="0" err="1"/>
              <a:t>Voodo</a:t>
            </a:r>
            <a:r>
              <a:rPr lang="en-US" dirty="0"/>
              <a:t> Vipers</a:t>
            </a:r>
          </a:p>
          <a:p>
            <a:r>
              <a:rPr lang="en-US" dirty="0"/>
              <a:t>Band: </a:t>
            </a:r>
            <a:r>
              <a:rPr lang="en-US" dirty="0" err="1"/>
              <a:t>Eletric</a:t>
            </a:r>
            <a:r>
              <a:rPr lang="en-US" dirty="0"/>
              <a:t> Freddy</a:t>
            </a:r>
          </a:p>
          <a:p>
            <a:r>
              <a:rPr lang="en-US" dirty="0"/>
              <a:t>Band: Sharks</a:t>
            </a: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97210" y="1699976"/>
            <a:ext cx="953036" cy="856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39196" y="1699977"/>
            <a:ext cx="671647" cy="856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31865" y="1681026"/>
            <a:ext cx="1007516" cy="856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09502" y="2575775"/>
            <a:ext cx="147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VIRIGN.MARY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38" y="1699977"/>
            <a:ext cx="876300" cy="876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082790" y="1575585"/>
            <a:ext cx="1574210" cy="118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0" y="29184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434107" y="1633494"/>
            <a:ext cx="5331854" cy="904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70674" y="18734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voodo</a:t>
            </a:r>
            <a:endParaRPr lang="en-US" sz="800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10221458" y="1435062"/>
            <a:ext cx="1970541" cy="53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369057" y="1601644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G.NAME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28" y="2345788"/>
            <a:ext cx="572989" cy="38129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2746492" y="2383327"/>
            <a:ext cx="833858" cy="435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83088" y="2332017"/>
            <a:ext cx="594231" cy="390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endCxn id="12" idx="1"/>
          </p:cNvCxnSpPr>
          <p:nvPr/>
        </p:nvCxnSpPr>
        <p:spPr>
          <a:xfrm flipV="1">
            <a:off x="2896328" y="2109450"/>
            <a:ext cx="735537" cy="835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0195402" y="2095159"/>
            <a:ext cx="1996598" cy="5359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753277" y="1575585"/>
            <a:ext cx="2472743" cy="1146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5011494" y="2482995"/>
            <a:ext cx="19421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trike="sngStrike" dirty="0">
                <a:solidFill>
                  <a:srgbClr val="202124"/>
                </a:solidFill>
                <a:latin typeface="Google Sans"/>
              </a:rPr>
              <a:t>Band: Tito &amp; Tarantula</a:t>
            </a:r>
            <a:endParaRPr lang="en-US" sz="14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24775" y="1690518"/>
            <a:ext cx="2201245" cy="10432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270500" y="1575585"/>
            <a:ext cx="1181100" cy="136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051800" y="1786310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voodo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7526175" y="1860885"/>
            <a:ext cx="1497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  <a:p>
            <a:r>
              <a:rPr lang="en-US" dirty="0"/>
              <a:t>M-I-S-S-I-P-P-I</a:t>
            </a:r>
          </a:p>
          <a:p>
            <a:r>
              <a:rPr lang="en-US" dirty="0"/>
              <a:t>RENOLYDS</a:t>
            </a:r>
          </a:p>
        </p:txBody>
      </p:sp>
      <p:sp>
        <p:nvSpPr>
          <p:cNvPr id="43" name="Cube 42"/>
          <p:cNvSpPr/>
          <p:nvPr/>
        </p:nvSpPr>
        <p:spPr>
          <a:xfrm>
            <a:off x="8963719" y="1970976"/>
            <a:ext cx="888619" cy="7627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72966" y="1652616"/>
            <a:ext cx="4791091" cy="11017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78" y="1442305"/>
            <a:ext cx="1143000" cy="48511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9799" y="1953363"/>
            <a:ext cx="1141376" cy="484421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25390" y="39344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5390" y="4925014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8698" y="562728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770674" y="3487859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My dick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39196" y="3200400"/>
            <a:ext cx="432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LARRY.</a:t>
            </a:r>
            <a:r>
              <a:rPr lang="en-US" dirty="0" err="1"/>
              <a:t>marx</a:t>
            </a:r>
            <a:r>
              <a:rPr lang="en-US" dirty="0"/>
              <a:t> Gerald CECKPIN CAIRL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graphei</a:t>
            </a:r>
            <a:r>
              <a:rPr lang="en-US" sz="800" strike="sngStrike" dirty="0"/>
              <a:t> suck my dick)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205821" y="3511033"/>
            <a:ext cx="147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Visa, my card 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00774" y="3287244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190" y="2992353"/>
            <a:ext cx="1510772" cy="8488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2" y="2990297"/>
            <a:ext cx="566952" cy="86436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770674" y="2981297"/>
            <a:ext cx="6383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lary</a:t>
            </a:r>
            <a:r>
              <a:rPr lang="en-US" sz="800" strike="sngStrike" dirty="0"/>
              <a:t>)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500" y="3043456"/>
            <a:ext cx="541338" cy="30478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7264057" y="3043456"/>
            <a:ext cx="400443" cy="2437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6953629" y="2997474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My dick(card)</a:t>
            </a:r>
          </a:p>
          <a:p>
            <a:r>
              <a:rPr lang="en-US" sz="800" strike="sngStrike" dirty="0"/>
              <a:t>My dick is the car</a:t>
            </a:r>
            <a:endParaRPr lang="en-US" dirty="0"/>
          </a:p>
          <a:p>
            <a:r>
              <a:rPr lang="en-US" sz="800" dirty="0"/>
              <a:t>[x] no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861950" y="2935615"/>
            <a:ext cx="1597567" cy="10249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8521600" y="3196246"/>
            <a:ext cx="2722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</a:t>
            </a:r>
            <a:r>
              <a:rPr lang="en-US" sz="800" strike="sngStrike" dirty="0" err="1"/>
              <a:t>pizza,petersson</a:t>
            </a:r>
            <a:r>
              <a:rPr lang="en-US" sz="800" strike="sngStrike" dirty="0"/>
              <a:t>)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0195402" y="3125733"/>
            <a:ext cx="1996598" cy="5359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667500" y="3043456"/>
            <a:ext cx="1854100" cy="811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975615" y="3703303"/>
            <a:ext cx="20358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469317" y="3348243"/>
            <a:ext cx="1026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45579" y="2972838"/>
            <a:ext cx="5046259" cy="859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68069" y="2972464"/>
            <a:ext cx="611270" cy="8595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102392" y="3961380"/>
            <a:ext cx="6956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nonPoliceRTALogical.nonPoliceSexAbuse</a:t>
            </a:r>
            <a:r>
              <a:rPr lang="en-US" dirty="0"/>
              <a:t>(</a:t>
            </a:r>
            <a:r>
              <a:rPr lang="en-US" strike="sngStrike" dirty="0"/>
              <a:t>Helen Johnson</a:t>
            </a:r>
            <a:r>
              <a:rPr lang="en-US" dirty="0"/>
              <a:t>, HOMCE:NANA)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83130" y="428314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637" y="4396450"/>
            <a:ext cx="438150" cy="438150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1669344" y="4158326"/>
            <a:ext cx="969852" cy="766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99596" y="4356089"/>
            <a:ext cx="445191" cy="478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2975615" y="4533900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V2:FBI:KIDNNPGIN.</a:t>
            </a:r>
            <a:r>
              <a:rPr lang="en-US" sz="800" strike="sngStrike" dirty="0"/>
              <a:t>gheoh(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3164931" y="4346754"/>
            <a:ext cx="11448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M-I-L-F; G-I-L-F(D-I-L-F)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61907" y="4392360"/>
            <a:ext cx="19137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Glu.Oscar.ext</a:t>
            </a:r>
            <a:endParaRPr lang="en-US" sz="800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38300" y="4024829"/>
            <a:ext cx="6724552" cy="8620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ube 81"/>
          <p:cNvSpPr/>
          <p:nvPr/>
        </p:nvSpPr>
        <p:spPr>
          <a:xfrm>
            <a:off x="9023701" y="4081662"/>
            <a:ext cx="855987" cy="75293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274938" y="40738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195401" y="4056089"/>
            <a:ext cx="1996598" cy="5359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FOSTER CITY BLVD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519" y="5147785"/>
            <a:ext cx="930361" cy="39371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22790" y="5111012"/>
            <a:ext cx="232711" cy="54503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065" y="5105697"/>
            <a:ext cx="854093" cy="566301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865" y="5160962"/>
            <a:ext cx="809786" cy="56805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60" y="5303302"/>
            <a:ext cx="569793" cy="569793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5477133" y="4848413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78194" y="5097883"/>
            <a:ext cx="803449" cy="714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880" y="5219068"/>
            <a:ext cx="587859" cy="595767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7741353" y="5147785"/>
            <a:ext cx="1166260" cy="8273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498615" y="4843236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stole it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8298986" y="565387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Gift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8086" y="5129193"/>
            <a:ext cx="678640" cy="640448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8868430" y="5002257"/>
            <a:ext cx="948296" cy="972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56174" y="4944701"/>
            <a:ext cx="956453" cy="8719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98675" y="4956687"/>
            <a:ext cx="956453" cy="8719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785" y="5080891"/>
            <a:ext cx="244713" cy="241464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85" y="5233291"/>
            <a:ext cx="244713" cy="241464"/>
          </a:xfrm>
          <a:prstGeom prst="rect">
            <a:avLst/>
          </a:prstGeom>
        </p:spPr>
      </p:pic>
      <p:cxnSp>
        <p:nvCxnSpPr>
          <p:cNvPr id="106" name="Straight Connector 105"/>
          <p:cNvCxnSpPr>
            <a:stCxn id="88" idx="0"/>
          </p:cNvCxnSpPr>
          <p:nvPr/>
        </p:nvCxnSpPr>
        <p:spPr>
          <a:xfrm>
            <a:off x="5847758" y="5160962"/>
            <a:ext cx="922115" cy="31379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76366" y="5031552"/>
            <a:ext cx="1080653" cy="714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5520298" y="5219068"/>
            <a:ext cx="1093519" cy="45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79545" y="5057230"/>
            <a:ext cx="1080653" cy="714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46243" y="5069478"/>
            <a:ext cx="1425462" cy="7145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2774490" y="5080447"/>
            <a:ext cx="1570005" cy="554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3858034" y="5031552"/>
            <a:ext cx="2888091" cy="780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6976506" y="5110322"/>
            <a:ext cx="794961" cy="70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7720915" y="5002257"/>
            <a:ext cx="1234096" cy="870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/>
          <p:cNvSpPr txBox="1"/>
          <p:nvPr/>
        </p:nvSpPr>
        <p:spPr>
          <a:xfrm>
            <a:off x="151637" y="503483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97790" y="5690708"/>
            <a:ext cx="7459522" cy="5835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TextBox 122"/>
          <p:cNvSpPr txBox="1"/>
          <p:nvPr/>
        </p:nvSpPr>
        <p:spPr>
          <a:xfrm>
            <a:off x="4484531" y="5159978"/>
            <a:ext cx="29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CHARLIE(STORE)</a:t>
            </a:r>
          </a:p>
        </p:txBody>
      </p:sp>
      <p:sp>
        <p:nvSpPr>
          <p:cNvPr id="124" name="Rectangle 123"/>
          <p:cNvSpPr/>
          <p:nvPr/>
        </p:nvSpPr>
        <p:spPr>
          <a:xfrm>
            <a:off x="10260157" y="4954838"/>
            <a:ext cx="1970541" cy="53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10292899" y="5541503"/>
            <a:ext cx="1924426" cy="40393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PAUL(REVIER)</a:t>
            </a:r>
          </a:p>
        </p:txBody>
      </p:sp>
      <p:sp>
        <p:nvSpPr>
          <p:cNvPr id="126" name="Rectangle 125"/>
          <p:cNvSpPr/>
          <p:nvPr/>
        </p:nvSpPr>
        <p:spPr>
          <a:xfrm>
            <a:off x="10281449" y="5488676"/>
            <a:ext cx="1966619" cy="146488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MILITARY</a:t>
            </a: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905" y="5542271"/>
            <a:ext cx="797254" cy="797254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899216" y="5669293"/>
            <a:ext cx="601052" cy="628581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1765763" y="5101987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1991713" y="5639264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121811" y="563516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</a:t>
            </a:r>
          </a:p>
        </p:txBody>
      </p:sp>
      <p:cxnSp>
        <p:nvCxnSpPr>
          <p:cNvPr id="134" name="Straight Connector 133"/>
          <p:cNvCxnSpPr/>
          <p:nvPr/>
        </p:nvCxnSpPr>
        <p:spPr>
          <a:xfrm flipV="1">
            <a:off x="2959330" y="5827848"/>
            <a:ext cx="1610170" cy="571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5454480" y="5992559"/>
            <a:ext cx="263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VP.JFK</a:t>
            </a:r>
            <a:r>
              <a:rPr lang="en-US" sz="800" strike="sngStrike" dirty="0"/>
              <a:t>(Berlin Zoo).”Valley View” Zoo, </a:t>
            </a:r>
            <a:r>
              <a:rPr lang="en-US" sz="800" strike="sngStrike" dirty="0" err="1"/>
              <a:t>Oaklan</a:t>
            </a:r>
            <a:r>
              <a:rPr lang="en-US" sz="800" strike="sngStrike" dirty="0"/>
              <a:t> “Zoo”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56585" y="5654640"/>
            <a:ext cx="7362955" cy="6672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4484531" y="5831918"/>
            <a:ext cx="29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CHARLIE(STORE)</a:t>
            </a:r>
          </a:p>
        </p:txBody>
      </p:sp>
      <p:cxnSp>
        <p:nvCxnSpPr>
          <p:cNvPr id="137" name="Straight Connector 136"/>
          <p:cNvCxnSpPr/>
          <p:nvPr/>
        </p:nvCxnSpPr>
        <p:spPr>
          <a:xfrm>
            <a:off x="56068" y="624579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9" name="Picture 138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72" y="6396841"/>
            <a:ext cx="297523" cy="422545"/>
          </a:xfrm>
          <a:prstGeom prst="rect">
            <a:avLst/>
          </a:prstGeom>
        </p:spPr>
      </p:pic>
      <p:sp>
        <p:nvSpPr>
          <p:cNvPr id="140" name="TextBox 139"/>
          <p:cNvSpPr txBox="1"/>
          <p:nvPr/>
        </p:nvSpPr>
        <p:spPr>
          <a:xfrm>
            <a:off x="1900897" y="6323901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682868" y="6527532"/>
            <a:ext cx="36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</a:t>
            </a:r>
            <a:r>
              <a:rPr lang="en-US" dirty="0"/>
              <a:t>. </a:t>
            </a:r>
            <a:r>
              <a:rPr lang="en-US" dirty="0" err="1"/>
              <a:t>Constution</a:t>
            </a:r>
            <a:r>
              <a:rPr lang="en-US" dirty="0"/>
              <a:t> Albania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uka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arton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senna</a:t>
            </a:r>
            <a:r>
              <a:rPr lang="en-US" sz="800" strike="sngStrike" dirty="0"/>
              <a:t>)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6095658" y="6313931"/>
            <a:ext cx="130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Sch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stallon</a:t>
            </a:r>
            <a:r>
              <a:rPr lang="en-US" sz="800" strike="sngStrike" dirty="0"/>
              <a:t>)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800" y="6388296"/>
            <a:ext cx="364770" cy="204271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7704997" y="6260404"/>
            <a:ext cx="1904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VP.GERMNAY</a:t>
            </a:r>
          </a:p>
          <a:p>
            <a:r>
              <a:rPr lang="en-US" sz="800" strike="sngStrike" dirty="0"/>
              <a:t>Laura bra. Hid I bras, took out of box</a:t>
            </a:r>
          </a:p>
          <a:p>
            <a:r>
              <a:rPr lang="en-US" sz="800" dirty="0"/>
              <a:t>2017 Foster City phone: bra store for sale</a:t>
            </a:r>
          </a:p>
          <a:p>
            <a:r>
              <a:rPr lang="en-US" sz="800" dirty="0"/>
              <a:t>$4B FBI:WMD for </a:t>
            </a:r>
            <a:r>
              <a:rPr lang="en-US" sz="800" dirty="0" err="1"/>
              <a:t>Afganstan</a:t>
            </a:r>
            <a:endParaRPr lang="en-US" sz="8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311275" y="6527532"/>
            <a:ext cx="317727" cy="310071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87677" y="6332059"/>
            <a:ext cx="222009" cy="216659"/>
          </a:xfrm>
          <a:prstGeom prst="rect">
            <a:avLst/>
          </a:prstGeom>
        </p:spPr>
      </p:pic>
      <p:sp>
        <p:nvSpPr>
          <p:cNvPr id="147" name="Isosceles Triangle 146"/>
          <p:cNvSpPr/>
          <p:nvPr/>
        </p:nvSpPr>
        <p:spPr>
          <a:xfrm rot="5400000">
            <a:off x="8205992" y="6254043"/>
            <a:ext cx="591901" cy="62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Isosceles Triangle 147"/>
          <p:cNvSpPr/>
          <p:nvPr/>
        </p:nvSpPr>
        <p:spPr>
          <a:xfrm rot="5400000">
            <a:off x="8535625" y="6228053"/>
            <a:ext cx="591901" cy="62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Isosceles Triangle 148"/>
          <p:cNvSpPr/>
          <p:nvPr/>
        </p:nvSpPr>
        <p:spPr>
          <a:xfrm rot="5400000">
            <a:off x="8964412" y="6252700"/>
            <a:ext cx="591901" cy="62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Isosceles Triangle 149"/>
          <p:cNvSpPr/>
          <p:nvPr/>
        </p:nvSpPr>
        <p:spPr>
          <a:xfrm rot="5400000">
            <a:off x="9410783" y="6266137"/>
            <a:ext cx="591901" cy="62720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62020" y="6308953"/>
            <a:ext cx="7362955" cy="5324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1"/>
          <p:cNvSpPr txBox="1"/>
          <p:nvPr/>
        </p:nvSpPr>
        <p:spPr>
          <a:xfrm>
            <a:off x="4547431" y="6428182"/>
            <a:ext cx="298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CHARLIE(STORE)</a:t>
            </a:r>
          </a:p>
        </p:txBody>
      </p:sp>
      <p:sp>
        <p:nvSpPr>
          <p:cNvPr id="153" name="Rectangle 152"/>
          <p:cNvSpPr/>
          <p:nvPr/>
        </p:nvSpPr>
        <p:spPr>
          <a:xfrm>
            <a:off x="7453044" y="6387674"/>
            <a:ext cx="1030839" cy="2935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Karstadt</a:t>
            </a:r>
            <a:endParaRPr lang="en-US" strike="sngStrike" dirty="0"/>
          </a:p>
        </p:txBody>
      </p:sp>
      <p:sp>
        <p:nvSpPr>
          <p:cNvPr id="154" name="TextBox 153"/>
          <p:cNvSpPr txBox="1"/>
          <p:nvPr/>
        </p:nvSpPr>
        <p:spPr>
          <a:xfrm>
            <a:off x="200774" y="64630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440959" y="5814423"/>
            <a:ext cx="1030839" cy="293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hertie</a:t>
            </a:r>
            <a:endParaRPr lang="en-US" strike="sngStrike" dirty="0"/>
          </a:p>
        </p:txBody>
      </p:sp>
      <p:sp>
        <p:nvSpPr>
          <p:cNvPr id="156" name="Rectangle 155"/>
          <p:cNvSpPr/>
          <p:nvPr/>
        </p:nvSpPr>
        <p:spPr>
          <a:xfrm>
            <a:off x="7529722" y="5179278"/>
            <a:ext cx="1030839" cy="2935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hertie</a:t>
            </a:r>
            <a:endParaRPr lang="en-US" strike="sngStrike" dirty="0"/>
          </a:p>
        </p:txBody>
      </p:sp>
      <p:sp>
        <p:nvSpPr>
          <p:cNvPr id="161" name="TextBox 160"/>
          <p:cNvSpPr txBox="1"/>
          <p:nvPr/>
        </p:nvSpPr>
        <p:spPr>
          <a:xfrm>
            <a:off x="8875578" y="634562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BPM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0247129" y="6240404"/>
            <a:ext cx="1970541" cy="53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SYMPHONY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11420183" y="6201250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Hydenstrasse</a:t>
            </a:r>
            <a:endParaRPr lang="en-US" sz="800" strike="sngStrike" dirty="0"/>
          </a:p>
        </p:txBody>
      </p:sp>
      <p:sp>
        <p:nvSpPr>
          <p:cNvPr id="164" name="TextBox 163"/>
          <p:cNvSpPr txBox="1"/>
          <p:nvPr/>
        </p:nvSpPr>
        <p:spPr>
          <a:xfrm>
            <a:off x="9711250" y="6556069"/>
            <a:ext cx="1839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2006</a:t>
            </a:r>
            <a:r>
              <a:rPr lang="en-US" sz="800" b="1" dirty="0"/>
              <a:t> IMPORT </a:t>
            </a:r>
            <a:r>
              <a:rPr lang="en-US" sz="800" b="1" strike="sngStrike" dirty="0"/>
              <a:t>game </a:t>
            </a:r>
            <a:r>
              <a:rPr lang="en-US" sz="800" b="1" strike="sngStrike" dirty="0" err="1"/>
              <a:t>geer</a:t>
            </a:r>
            <a:r>
              <a:rPr lang="en-US" sz="800" b="1" strike="sngStrike" dirty="0"/>
              <a:t>(god of war, hushpuppies, how to </a:t>
            </a:r>
            <a:r>
              <a:rPr lang="en-US" sz="800" b="1" strike="sngStrike" dirty="0" err="1"/>
              <a:t>mke</a:t>
            </a:r>
            <a:r>
              <a:rPr lang="en-US" sz="800" b="1" strike="sngStrike" dirty="0"/>
              <a:t> it in </a:t>
            </a:r>
            <a:r>
              <a:rPr lang="en-US" sz="800" b="1" strike="sngStrike" dirty="0" err="1"/>
              <a:t>ameria</a:t>
            </a:r>
            <a:r>
              <a:rPr lang="en-US" sz="800" b="1" strike="sngStrike" dirty="0"/>
              <a:t>)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4179763" y="6156648"/>
            <a:ext cx="2526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QUEEN.WORMS.VIRINGA</a:t>
            </a:r>
          </a:p>
        </p:txBody>
      </p:sp>
      <p:sp>
        <p:nvSpPr>
          <p:cNvPr id="166" name="TextBox 165"/>
          <p:cNvSpPr txBox="1"/>
          <p:nvPr/>
        </p:nvSpPr>
        <p:spPr>
          <a:xfrm>
            <a:off x="10301537" y="6707649"/>
            <a:ext cx="8066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Red game gear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11155865" y="6653893"/>
            <a:ext cx="1056700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INTERNET(WEBSTER)</a:t>
            </a:r>
          </a:p>
        </p:txBody>
      </p:sp>
      <p:cxnSp>
        <p:nvCxnSpPr>
          <p:cNvPr id="169" name="Straight Connector 168"/>
          <p:cNvCxnSpPr/>
          <p:nvPr/>
        </p:nvCxnSpPr>
        <p:spPr>
          <a:xfrm>
            <a:off x="3289995" y="5057229"/>
            <a:ext cx="749150" cy="472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2575200" y="4883973"/>
            <a:ext cx="455749" cy="5907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/>
          <p:cNvSpPr/>
          <p:nvPr/>
        </p:nvSpPr>
        <p:spPr>
          <a:xfrm>
            <a:off x="3617569" y="4919268"/>
            <a:ext cx="455749" cy="59078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le 171"/>
          <p:cNvSpPr/>
          <p:nvPr/>
        </p:nvSpPr>
        <p:spPr>
          <a:xfrm>
            <a:off x="2924698" y="4895748"/>
            <a:ext cx="797214" cy="60100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3775880" y="4944701"/>
            <a:ext cx="297438" cy="25155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006" y="4927984"/>
            <a:ext cx="12239383" cy="18873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174"/>
          <p:cNvSpPr/>
          <p:nvPr/>
        </p:nvSpPr>
        <p:spPr>
          <a:xfrm>
            <a:off x="9803" y="4909042"/>
            <a:ext cx="2264391" cy="3327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2861207" y="5424141"/>
            <a:ext cx="57636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CHECKPOINT CHARLIE</a:t>
            </a:r>
          </a:p>
        </p:txBody>
      </p:sp>
      <p:sp>
        <p:nvSpPr>
          <p:cNvPr id="177" name="Cube 176"/>
          <p:cNvSpPr/>
          <p:nvPr/>
        </p:nvSpPr>
        <p:spPr>
          <a:xfrm>
            <a:off x="8315011" y="6172697"/>
            <a:ext cx="700059" cy="3578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78" name="Picture 177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943" y="6179700"/>
            <a:ext cx="514190" cy="315322"/>
          </a:xfrm>
          <a:prstGeom prst="rect">
            <a:avLst/>
          </a:prstGeom>
        </p:spPr>
      </p:pic>
      <p:cxnSp>
        <p:nvCxnSpPr>
          <p:cNvPr id="180" name="Straight Connector 179"/>
          <p:cNvCxnSpPr/>
          <p:nvPr/>
        </p:nvCxnSpPr>
        <p:spPr>
          <a:xfrm flipV="1">
            <a:off x="6613817" y="6207492"/>
            <a:ext cx="1249035" cy="29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4033541" y="6079301"/>
            <a:ext cx="212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JFK(BERLIN)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20008" y="6152459"/>
            <a:ext cx="616506" cy="379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3" name="Picture 182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641" y="6195487"/>
            <a:ext cx="462012" cy="283377"/>
          </a:xfrm>
          <a:prstGeom prst="rect">
            <a:avLst/>
          </a:prstGeom>
        </p:spPr>
      </p:pic>
      <p:sp>
        <p:nvSpPr>
          <p:cNvPr id="184" name="Rectangle 1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36255" y="6122483"/>
            <a:ext cx="616506" cy="3790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85"/>
          <p:cNvCxnSpPr/>
          <p:nvPr/>
        </p:nvCxnSpPr>
        <p:spPr>
          <a:xfrm flipV="1">
            <a:off x="6652641" y="6166578"/>
            <a:ext cx="1689269" cy="3988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4830202" y="6349779"/>
            <a:ext cx="2599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BULLET.SHOOTER.24a.</a:t>
            </a:r>
            <a:r>
              <a:rPr lang="en-US" sz="800" strike="sngStrike" dirty="0"/>
              <a:t>”!peng”</a:t>
            </a: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706" y="5704125"/>
            <a:ext cx="600895" cy="450091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83" y="6283786"/>
            <a:ext cx="541260" cy="541260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78" y="5163993"/>
            <a:ext cx="611715" cy="458196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39318" y="1388346"/>
            <a:ext cx="12261846" cy="53879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0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2593422"/>
            <a:ext cx="1022350" cy="10223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76910" y="2562011"/>
            <a:ext cx="1228390" cy="1053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744497" y="3615772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Ted Turner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3617" y="1525403"/>
            <a:ext cx="869077" cy="9464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410" y="2660437"/>
            <a:ext cx="1123595" cy="8569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151" y="2689007"/>
            <a:ext cx="1303351" cy="8600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07" y="2774518"/>
            <a:ext cx="2058637" cy="6287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72151" y="2689007"/>
            <a:ext cx="1017735" cy="3750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21770" y="2636613"/>
            <a:ext cx="26965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MLK(KING)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1264" y="329554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1356417" y="3441340"/>
            <a:ext cx="13163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HOMCE:JESE(FRAINLIN)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029200" y="2324100"/>
            <a:ext cx="1549400" cy="1186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07181" y="4316571"/>
            <a:ext cx="1828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Angela.elke</a:t>
            </a:r>
            <a:r>
              <a:rPr lang="en-US" dirty="0" err="1"/>
              <a:t>.SOAP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5295" y="4023259"/>
            <a:ext cx="15018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 FRA-SFO</a:t>
            </a:r>
          </a:p>
          <a:p>
            <a:r>
              <a:rPr lang="en-US" dirty="0"/>
              <a:t>2002 FRA-SFO</a:t>
            </a:r>
          </a:p>
          <a:p>
            <a:r>
              <a:rPr lang="en-US" dirty="0"/>
              <a:t>2005 FRA-SFO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956933" y="4316571"/>
            <a:ext cx="13644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Ken &amp; Steve: </a:t>
            </a:r>
            <a:r>
              <a:rPr lang="en-US" sz="800" strike="sngStrike" dirty="0" err="1"/>
              <a:t>Hawaiin</a:t>
            </a:r>
            <a:r>
              <a:rPr lang="en-US" sz="800" strike="sngStrike" dirty="0"/>
              <a:t> coffee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295" y="3800583"/>
            <a:ext cx="1665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in America</a:t>
            </a: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95347" y="4931272"/>
            <a:ext cx="10032505" cy="30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75225" y="2562011"/>
            <a:ext cx="2172017" cy="1053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87837" y="2599775"/>
            <a:ext cx="1633375" cy="1053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00410" y="2631753"/>
            <a:ext cx="1633375" cy="1053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029200" y="1940192"/>
            <a:ext cx="3345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trike="sngStrike" dirty="0"/>
              <a:t>(KING </a:t>
            </a:r>
            <a:r>
              <a:rPr lang="en-US" sz="800" strike="sngStrike" dirty="0" err="1"/>
              <a:t>micheal</a:t>
            </a:r>
            <a:r>
              <a:rPr lang="en-US" sz="800" strike="sngStrike" dirty="0"/>
              <a:t> king says: had lunch at other work 12-1pm)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955673" y="2180024"/>
            <a:ext cx="356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2006-2019 CIVIL CODE.LABOR CODE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4675225" y="2689007"/>
            <a:ext cx="5878475" cy="860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4305300" y="2549356"/>
            <a:ext cx="6591300" cy="113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66778" y="2433500"/>
            <a:ext cx="7921578" cy="18430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318474" y="3812510"/>
            <a:ext cx="10898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Bank of America Bank </a:t>
            </a:r>
            <a:r>
              <a:rPr lang="en-US" dirty="0" err="1"/>
              <a:t>Accoutn</a:t>
            </a:r>
            <a:r>
              <a:rPr lang="en-US" dirty="0"/>
              <a:t>( Mexican Citizen (US) Mexican-American Male Bank Clerk Hayward, </a:t>
            </a:r>
            <a:r>
              <a:rPr lang="en-US" dirty="0" err="1"/>
              <a:t>Calfornia</a:t>
            </a:r>
            <a:r>
              <a:rPr lang="en-US" dirty="0"/>
              <a:t>)</a:t>
            </a:r>
          </a:p>
          <a:p>
            <a:r>
              <a:rPr lang="en-US" dirty="0"/>
              <a:t>					Bank </a:t>
            </a:r>
            <a:r>
              <a:rPr lang="en-US" dirty="0" err="1"/>
              <a:t>fo</a:t>
            </a:r>
            <a:r>
              <a:rPr lang="en-US" dirty="0"/>
              <a:t> America Card with Picture (ID) 2005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149" y="4175432"/>
            <a:ext cx="477895" cy="35658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5930900" y="4207991"/>
            <a:ext cx="1004911" cy="293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05295" y="4957355"/>
            <a:ext cx="1174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2006</a:t>
            </a:r>
            <a:r>
              <a:rPr lang="en-US" sz="2400" b="1" dirty="0"/>
              <a:t> IMPORT </a:t>
            </a:r>
            <a:r>
              <a:rPr lang="en-US" sz="2400" b="1" strike="sngStrike" dirty="0"/>
              <a:t>game </a:t>
            </a:r>
            <a:r>
              <a:rPr lang="en-US" sz="2400" b="1" strike="sngStrike" dirty="0" err="1"/>
              <a:t>geer</a:t>
            </a:r>
            <a:r>
              <a:rPr lang="en-US" sz="2400" b="1" strike="sngStrike" dirty="0"/>
              <a:t>(god of war, hushpuppies, how to </a:t>
            </a:r>
            <a:r>
              <a:rPr lang="en-US" sz="2400" b="1" strike="sngStrike" dirty="0" err="1"/>
              <a:t>mke</a:t>
            </a:r>
            <a:r>
              <a:rPr lang="en-US" sz="2400" b="1" strike="sngStrike" dirty="0"/>
              <a:t> it in </a:t>
            </a:r>
            <a:r>
              <a:rPr lang="en-US" sz="2400" b="1" strike="sngStrike" dirty="0" err="1"/>
              <a:t>ameria</a:t>
            </a:r>
            <a:r>
              <a:rPr lang="en-US" sz="2400" b="1" strike="sngStrike" dirty="0"/>
              <a:t>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065" y="5384311"/>
            <a:ext cx="876300" cy="87630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074" y="5505379"/>
            <a:ext cx="876300" cy="8763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93068" y="4566357"/>
            <a:ext cx="1829550" cy="3977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87837" y="5431715"/>
            <a:ext cx="2988194" cy="3977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33" y="5393299"/>
            <a:ext cx="803224" cy="803224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8429908" y="5371269"/>
            <a:ext cx="2123792" cy="724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55" y="5616551"/>
            <a:ext cx="1035664" cy="57997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7111748" y="5268594"/>
            <a:ext cx="1014763" cy="986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10478760" y="4951520"/>
            <a:ext cx="1713240" cy="5569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1460351" y="5050291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Webster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568" y="5519192"/>
            <a:ext cx="1233488" cy="923925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10083800" y="5146116"/>
            <a:ext cx="965200" cy="9061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11414560" y="5723262"/>
            <a:ext cx="697586" cy="372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1504576" y="5536810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Karl and Diana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349" y="5949178"/>
            <a:ext cx="1175472" cy="839623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95117" y="5773006"/>
            <a:ext cx="1837955" cy="7995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8273668" y="5341646"/>
            <a:ext cx="2141224" cy="110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55" y="6283143"/>
            <a:ext cx="352425" cy="53340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7087837" y="6283143"/>
            <a:ext cx="917727" cy="361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76449" y="5906537"/>
            <a:ext cx="404797" cy="5391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1577" y="5940553"/>
            <a:ext cx="452002" cy="44999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5073" y="6293531"/>
            <a:ext cx="331685" cy="370479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51975" y="6319494"/>
            <a:ext cx="331685" cy="370479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76974" y="6326029"/>
            <a:ext cx="331685" cy="370479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07504" y="6264752"/>
            <a:ext cx="331685" cy="370479"/>
          </a:xfrm>
          <a:prstGeom prst="rect">
            <a:avLst/>
          </a:prstGeom>
        </p:spPr>
      </p:pic>
      <p:cxnSp>
        <p:nvCxnSpPr>
          <p:cNvPr id="73" name="Straight Connector 72"/>
          <p:cNvCxnSpPr>
            <a:stCxn id="68" idx="1"/>
          </p:cNvCxnSpPr>
          <p:nvPr/>
        </p:nvCxnSpPr>
        <p:spPr>
          <a:xfrm>
            <a:off x="8245073" y="6478771"/>
            <a:ext cx="1965727" cy="2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9079" y="5949179"/>
            <a:ext cx="424141" cy="424141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3709432" y="5757155"/>
            <a:ext cx="876300" cy="1051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56238" y="5644532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020941" y="4839727"/>
            <a:ext cx="3008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QUEEN.MLK(</a:t>
            </a:r>
            <a:r>
              <a:rPr lang="en-US" strike="sngStrike" dirty="0" err="1"/>
              <a:t>mylk</a:t>
            </a:r>
            <a:r>
              <a:rPr lang="en-US" strike="sngStrike" dirty="0"/>
              <a:t>, game gear</a:t>
            </a:r>
            <a:r>
              <a:rPr lang="en-US" dirty="0"/>
              <a:t>)</a:t>
            </a:r>
          </a:p>
        </p:txBody>
      </p:sp>
      <p:cxnSp>
        <p:nvCxnSpPr>
          <p:cNvPr id="80" name="Straight Connector 79"/>
          <p:cNvCxnSpPr/>
          <p:nvPr/>
        </p:nvCxnSpPr>
        <p:spPr>
          <a:xfrm flipV="1">
            <a:off x="3429000" y="4986591"/>
            <a:ext cx="1385606" cy="43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56025" y="4799256"/>
            <a:ext cx="603331" cy="529754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5556025" y="4799256"/>
            <a:ext cx="532199" cy="572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03502" y="4771980"/>
            <a:ext cx="1094811" cy="122286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0" y="1441768"/>
            <a:ext cx="12192000" cy="54162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304421" y="2643499"/>
            <a:ext cx="1780952" cy="121904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6290149" y="2554893"/>
            <a:ext cx="2555278" cy="13464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EXIT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53" y="2609136"/>
            <a:ext cx="1287773" cy="1287773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36762" y="2570326"/>
            <a:ext cx="1829173" cy="12861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4585732" y="2689007"/>
            <a:ext cx="970293" cy="1123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42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78973" y="5774938"/>
            <a:ext cx="1361240" cy="1056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7575" y="3960748"/>
            <a:ext cx="38914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gov</a:t>
            </a:r>
            <a:r>
              <a:rPr lang="en-US" strike="sngStrike" dirty="0"/>
              <a:t> </a:t>
            </a:r>
            <a:r>
              <a:rPr lang="en-US" strike="sngStrike" dirty="0" err="1"/>
              <a:t>newsom</a:t>
            </a:r>
            <a:r>
              <a:rPr lang="en-US" strike="sngStrike" dirty="0"/>
              <a:t> </a:t>
            </a:r>
            <a:r>
              <a:rPr lang="en-US" strike="sngStrike" dirty="0" err="1"/>
              <a:t>billy</a:t>
            </a:r>
            <a:r>
              <a:rPr lang="en-US" strike="sngStrike" dirty="0"/>
              <a:t> graham stadium front</a:t>
            </a:r>
          </a:p>
        </p:txBody>
      </p:sp>
      <p:sp>
        <p:nvSpPr>
          <p:cNvPr id="12" name="TextBox 11"/>
          <p:cNvSpPr txBox="1"/>
          <p:nvPr/>
        </p:nvSpPr>
        <p:spPr>
          <a:xfrm flipH="1">
            <a:off x="0" y="1394608"/>
            <a:ext cx="1135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2006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660" y="2205801"/>
            <a:ext cx="669519" cy="88582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15439" y="2145550"/>
            <a:ext cx="678347" cy="8858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363103" y="2205486"/>
            <a:ext cx="544931" cy="8465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071" y="1639712"/>
            <a:ext cx="732484" cy="487435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 flipH="1">
            <a:off x="1009719" y="1784492"/>
            <a:ext cx="1466781" cy="270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7393" y="4660689"/>
            <a:ext cx="884606" cy="60166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100" y="4660688"/>
            <a:ext cx="432444" cy="61091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145132" y="4191961"/>
            <a:ext cx="316868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/>
              <a:t>Tom </a:t>
            </a:r>
            <a:r>
              <a:rPr lang="en-US" sz="1400" strike="sngStrike" dirty="0" err="1"/>
              <a:t>Kavanough</a:t>
            </a:r>
            <a:endParaRPr lang="en-US" sz="1400" strike="sngStrike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blacak</a:t>
            </a:r>
            <a:r>
              <a:rPr lang="en-US" sz="800" strike="sngStrike" dirty="0"/>
              <a:t>)Thom </a:t>
            </a:r>
            <a:r>
              <a:rPr lang="en-US" sz="800" strike="sngStrike" dirty="0" err="1"/>
              <a:t>gheom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michelaa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IPX  JFK 2005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thom</a:t>
            </a:r>
            <a:r>
              <a:rPr lang="en-US" sz="800" strike="sngStrike" dirty="0"/>
              <a:t> is also at gymnasium, </a:t>
            </a:r>
            <a:r>
              <a:rPr lang="en-US" sz="800" strike="sngStrike" dirty="0" err="1"/>
              <a:t>geralrd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thom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 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738" y="3938267"/>
            <a:ext cx="1282361" cy="72481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967332" y="3953200"/>
            <a:ext cx="3346488" cy="907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145132" y="361155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168551" y="3639827"/>
            <a:ext cx="3323069" cy="1220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952006" y="3274465"/>
            <a:ext cx="1187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2006/7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967332" y="1784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250326" y="3069111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Sirnces</a:t>
            </a:r>
            <a:r>
              <a:rPr lang="en-US" dirty="0"/>
              <a:t>: 10:10AM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222824" y="2191032"/>
            <a:ext cx="243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CPVA.SAM.</a:t>
            </a:r>
            <a:r>
              <a:rPr lang="en-US" strike="sngStrike" dirty="0" err="1"/>
              <a:t>home</a:t>
            </a:r>
            <a:r>
              <a:rPr lang="en-US" strike="sngStrike" dirty="0"/>
              <a:t> owner</a:t>
            </a:r>
          </a:p>
          <a:p>
            <a:r>
              <a:rPr lang="en-US" strike="sngStrike" dirty="0"/>
              <a:t>“Holmes”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044" y="2329680"/>
            <a:ext cx="2045949" cy="2285243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5466" y="1437808"/>
            <a:ext cx="857143" cy="114285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4344" y="5962104"/>
            <a:ext cx="3760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CHECHPOINT CHARLIE</a:t>
            </a:r>
            <a:r>
              <a:rPr lang="en-US" sz="800" strike="sngStrike" dirty="0"/>
              <a:t>(300dm </a:t>
            </a:r>
            <a:r>
              <a:rPr lang="en-US" sz="800" strike="sngStrike" dirty="0" err="1"/>
              <a:t>airmax</a:t>
            </a:r>
            <a:r>
              <a:rPr lang="en-US" sz="800" strike="sngStrike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88064" y="1829636"/>
            <a:ext cx="66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x/y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839" y="5333540"/>
            <a:ext cx="461981" cy="30742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8252660" y="5176846"/>
            <a:ext cx="2335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G.MLK(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doulasss;milk,kuscher,pen</a:t>
            </a:r>
            <a:r>
              <a:rPr lang="en-US" dirty="0"/>
              <a:t>)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89" y="5328593"/>
            <a:ext cx="322309" cy="40248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10077393" y="5328593"/>
            <a:ext cx="1575520" cy="312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922179" y="4834780"/>
            <a:ext cx="2676969" cy="10464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9590738" y="4860325"/>
            <a:ext cx="1746501" cy="707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846" y="2035936"/>
            <a:ext cx="511262" cy="758558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62847" y="2000604"/>
            <a:ext cx="511262" cy="7292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10519696" y="1870795"/>
            <a:ext cx="166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CASH REGISTER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346" y="1808583"/>
            <a:ext cx="452464" cy="52907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9274108" y="1639712"/>
            <a:ext cx="158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KING.88</a:t>
            </a:r>
            <a:r>
              <a:rPr lang="en-US" baseline="30000" dirty="0"/>
              <a:t>th</a:t>
            </a:r>
            <a:r>
              <a:rPr lang="en-US" dirty="0"/>
              <a:t>.floor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3853659" y="5529693"/>
            <a:ext cx="1797143" cy="1138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9" y="2471724"/>
            <a:ext cx="1434740" cy="14347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635" y="2181431"/>
            <a:ext cx="1302326" cy="97827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34" y="2091928"/>
            <a:ext cx="1233488" cy="923925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9687909" y="1407893"/>
            <a:ext cx="2472270" cy="6973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SQ.INT.INTERNET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998433" y="1440460"/>
            <a:ext cx="19271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webster</a:t>
            </a:r>
            <a:r>
              <a:rPr lang="en-US" sz="800" strike="sngStrike" dirty="0"/>
              <a:t> street san </a:t>
            </a:r>
            <a:r>
              <a:rPr lang="en-US" sz="800" strike="sngStrike" dirty="0" err="1"/>
              <a:t>frnacio</a:t>
            </a:r>
            <a:r>
              <a:rPr lang="en-US" sz="800" strike="sngStrike" dirty="0"/>
              <a:t> halfway  house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24701" y="5551109"/>
            <a:ext cx="1805720" cy="110736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881" y="6434162"/>
            <a:ext cx="558486" cy="31275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4679" y="6047499"/>
            <a:ext cx="291784" cy="38706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54698" y="5944964"/>
            <a:ext cx="291784" cy="38706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71743" y="5839198"/>
            <a:ext cx="291784" cy="387061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7536881" y="5839198"/>
            <a:ext cx="1504539" cy="4018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704422" y="5548145"/>
            <a:ext cx="58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012" y="5565184"/>
            <a:ext cx="854535" cy="47854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4498" y="6153486"/>
            <a:ext cx="381449" cy="412891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11632276" y="6226259"/>
            <a:ext cx="513671" cy="2440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193640" y="5548145"/>
            <a:ext cx="910984" cy="4860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675536" y="5972623"/>
            <a:ext cx="83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 </a:t>
            </a:r>
            <a:r>
              <a:rPr lang="en-US" sz="800" strike="sngStrike" dirty="0"/>
              <a:t>scaler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43870" y="5492048"/>
            <a:ext cx="1877901" cy="1188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28972" y="6321479"/>
            <a:ext cx="740393" cy="4643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36049" y="5534181"/>
            <a:ext cx="932879" cy="61930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67378" y="5763203"/>
            <a:ext cx="359162" cy="30785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6649202" y="5599583"/>
            <a:ext cx="284932" cy="590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371416" y="5353373"/>
            <a:ext cx="5820584" cy="14120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0121637" y="6102297"/>
            <a:ext cx="1939209" cy="50335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81" y="5698539"/>
            <a:ext cx="781651" cy="781651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8371743" y="5698539"/>
            <a:ext cx="1158678" cy="7816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479591" y="5656615"/>
            <a:ext cx="1110843" cy="9097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12" y="5697932"/>
            <a:ext cx="708152" cy="70815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8371743" y="5697932"/>
            <a:ext cx="1158678" cy="742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16005" y="5634980"/>
            <a:ext cx="1110843" cy="9097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7810" y="6075669"/>
            <a:ext cx="512711" cy="512711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9729476" y="6146770"/>
            <a:ext cx="859080" cy="3733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01" y="5760114"/>
            <a:ext cx="1470062" cy="105004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650802" y="5881186"/>
            <a:ext cx="1689261" cy="949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872565" y="5815572"/>
            <a:ext cx="1689261" cy="9498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5717999" y="2542287"/>
            <a:ext cx="1101932" cy="101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25350" y="4290499"/>
            <a:ext cx="4193675" cy="654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100" idx="1"/>
            <a:endCxn id="100" idx="3"/>
          </p:cNvCxnSpPr>
          <p:nvPr/>
        </p:nvCxnSpPr>
        <p:spPr>
          <a:xfrm>
            <a:off x="25350" y="4617804"/>
            <a:ext cx="4193675" cy="0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327575" y="4927624"/>
            <a:ext cx="332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!G.INT.SF.MAINSTE(MARKSTERET)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898" y="1633814"/>
            <a:ext cx="4663103" cy="27234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62174" y="2382018"/>
            <a:ext cx="2207413" cy="21860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32957" y="5856996"/>
            <a:ext cx="3414874" cy="8807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102" y="2770264"/>
            <a:ext cx="1468032" cy="1468032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98364" y="2737382"/>
            <a:ext cx="1497331" cy="14545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577" y="2542287"/>
            <a:ext cx="478662" cy="627633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 flipH="1" flipV="1">
            <a:off x="6693055" y="2379530"/>
            <a:ext cx="872635" cy="942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19007" y="2526487"/>
            <a:ext cx="576288" cy="6434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6719007" y="2379530"/>
            <a:ext cx="649921" cy="780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5634345" y="2440540"/>
            <a:ext cx="1628119" cy="1839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6988638" y="2127019"/>
            <a:ext cx="1437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b="1" dirty="0"/>
              <a:t>IMRPOR</a:t>
            </a:r>
            <a:r>
              <a:rPr lang="en-US" dirty="0"/>
              <a:t>T</a:t>
            </a:r>
          </a:p>
          <a:p>
            <a:r>
              <a:rPr lang="en-US" dirty="0"/>
              <a:t>(</a:t>
            </a:r>
            <a:r>
              <a:rPr lang="en-US" sz="800" strike="sngStrike" dirty="0" err="1"/>
              <a:t>redhousse,fairfa,wooadac</a:t>
            </a:r>
            <a:r>
              <a:rPr lang="en-US" dirty="0"/>
              <a:t>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022444" y="2643378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CANG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mceihaia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ibmn</a:t>
            </a:r>
            <a:r>
              <a:rPr lang="en-US" sz="800" strike="sngStrike" dirty="0"/>
              <a:t> free </a:t>
            </a:r>
            <a:r>
              <a:rPr lang="en-US" sz="800" strike="sngStrike" dirty="0" err="1"/>
              <a:t>piz</a:t>
            </a:r>
            <a:r>
              <a:rPr lang="en-US" sz="800" strike="sngStrike" dirty="0"/>
              <a:t>)</a:t>
            </a:r>
            <a:r>
              <a:rPr lang="en-US" dirty="0"/>
              <a:t>_</a:t>
            </a:r>
          </a:p>
        </p:txBody>
      </p:sp>
      <p:cxnSp>
        <p:nvCxnSpPr>
          <p:cNvPr id="120" name="Straight Connector 119"/>
          <p:cNvCxnSpPr/>
          <p:nvPr/>
        </p:nvCxnSpPr>
        <p:spPr>
          <a:xfrm flipH="1" flipV="1">
            <a:off x="5502117" y="2830702"/>
            <a:ext cx="1662285" cy="1131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7037318" y="2815932"/>
            <a:ext cx="16802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mciehala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sp</a:t>
            </a:r>
            <a:r>
              <a:rPr lang="en-US" sz="800" strike="sngStrike" dirty="0"/>
              <a:t>[</a:t>
            </a:r>
            <a:r>
              <a:rPr lang="en-US" sz="800" strike="sngStrike" dirty="0" err="1"/>
              <a:t>ecilites</a:t>
            </a:r>
            <a:r>
              <a:rPr lang="en-US" sz="800" strike="sngStrike" dirty="0"/>
              <a:t> cookies)</a:t>
            </a: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1575645" y="2365206"/>
            <a:ext cx="749277" cy="653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336048" y="3025117"/>
            <a:ext cx="836580" cy="533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4627899" y="500818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94" y="2471724"/>
            <a:ext cx="2303533" cy="1532896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709591" y="1349645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1202279" y="1424856"/>
            <a:ext cx="608885" cy="36933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save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1172628" y="1256489"/>
            <a:ext cx="570481" cy="75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754779" y="3073561"/>
            <a:ext cx="1458552" cy="1558566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4547172" y="2973928"/>
            <a:ext cx="1759567" cy="18608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95075" y="3079133"/>
            <a:ext cx="1329178" cy="16321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55" y="1383247"/>
            <a:ext cx="12142992" cy="53822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071" y="2998544"/>
            <a:ext cx="669519" cy="885825"/>
          </a:xfrm>
          <a:prstGeom prst="rect">
            <a:avLst/>
          </a:prstGeom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96422" y="3022285"/>
            <a:ext cx="678918" cy="9454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2594815" y="2542287"/>
            <a:ext cx="2364510" cy="1828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90" y="3010027"/>
            <a:ext cx="892945" cy="892945"/>
          </a:xfrm>
          <a:prstGeom prst="rect">
            <a:avLst/>
          </a:prstGeom>
        </p:spPr>
      </p:pic>
      <p:sp>
        <p:nvSpPr>
          <p:cNvPr id="144" name="Rectangle 143"/>
          <p:cNvSpPr/>
          <p:nvPr/>
        </p:nvSpPr>
        <p:spPr>
          <a:xfrm>
            <a:off x="2898963" y="3140138"/>
            <a:ext cx="15414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https://www.fbi.gov/file-repository/active-shooter-study-2000-2013-1.pdf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001105" y="2997415"/>
            <a:ext cx="789104" cy="897720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92613" y="2973928"/>
            <a:ext cx="1421283" cy="9454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937176" y="2837363"/>
            <a:ext cx="2058366" cy="11435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5589447" y="3165798"/>
            <a:ext cx="4916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§123 </a:t>
            </a:r>
            <a:r>
              <a:rPr lang="en-US" dirty="0" err="1"/>
              <a:t>Hausfridensbruch</a:t>
            </a:r>
            <a:r>
              <a:rPr lang="en-US" dirty="0"/>
              <a:t>, CVPA.§187.PREA (remote)</a:t>
            </a:r>
          </a:p>
          <a:p>
            <a:r>
              <a:rPr lang="en-US" dirty="0"/>
              <a:t>Breaking and </a:t>
            </a:r>
            <a:r>
              <a:rPr lang="en-US" dirty="0" err="1"/>
              <a:t>Enteringt</a:t>
            </a:r>
            <a:r>
              <a:rPr lang="en-US" dirty="0"/>
              <a:t> Port 80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8620075" y="3456499"/>
            <a:ext cx="1444634" cy="396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facebook</a:t>
            </a:r>
            <a:endParaRPr lang="en-US" strike="sngStrike" dirty="0"/>
          </a:p>
        </p:txBody>
      </p:sp>
      <p:sp>
        <p:nvSpPr>
          <p:cNvPr id="151" name="TextBox 150"/>
          <p:cNvSpPr txBox="1"/>
          <p:nvPr/>
        </p:nvSpPr>
        <p:spPr>
          <a:xfrm>
            <a:off x="107874" y="3211328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0604850" y="3008340"/>
            <a:ext cx="120494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SAM.</a:t>
            </a:r>
          </a:p>
          <a:p>
            <a:r>
              <a:rPr lang="en-US" sz="1600" b="1" dirty="0"/>
              <a:t>(VIRGINA)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897" y="2744146"/>
            <a:ext cx="12128851" cy="15900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56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52" y="3913292"/>
            <a:ext cx="1559668" cy="2765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72" y="3913292"/>
            <a:ext cx="2540000" cy="25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310" y="1563266"/>
            <a:ext cx="1873757" cy="18737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85138" y="3306511"/>
            <a:ext cx="2459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how to </a:t>
            </a:r>
            <a:r>
              <a:rPr lang="en-US" b="1" strike="sngStrike" dirty="0" err="1"/>
              <a:t>mke</a:t>
            </a:r>
            <a:r>
              <a:rPr lang="en-US" b="1" strike="sngStrike" dirty="0"/>
              <a:t> it in </a:t>
            </a:r>
            <a:r>
              <a:rPr lang="en-US" b="1" strike="sngStrike" dirty="0" err="1"/>
              <a:t>ameria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24798" y="3543960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hushpuppies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589" y="1883615"/>
            <a:ext cx="2901711" cy="25478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74" y="1634932"/>
            <a:ext cx="876300" cy="8763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1373" y="2511232"/>
            <a:ext cx="547524" cy="78217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115300" y="2162874"/>
            <a:ext cx="377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IMPORIT</a:t>
            </a:r>
            <a:r>
              <a:rPr lang="en-US" dirty="0"/>
              <a:t> CHECKPINT CHARILIE(§Theft)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0325100" y="1469945"/>
            <a:ext cx="1866900" cy="7842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5562600" y="3663898"/>
            <a:ext cx="2641600" cy="2521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386215" y="4035336"/>
            <a:ext cx="2709785" cy="278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77952" y="3839972"/>
            <a:ext cx="1784648" cy="2714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54337" y="3913292"/>
            <a:ext cx="1784648" cy="2714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6692" y="2581428"/>
            <a:ext cx="639910" cy="8844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2915" y="2577669"/>
            <a:ext cx="631285" cy="89181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08" y="1621202"/>
            <a:ext cx="1608476" cy="90375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505200" y="4191000"/>
            <a:ext cx="1930400" cy="199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98" y="1947239"/>
            <a:ext cx="549842" cy="611796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368897" y="4795590"/>
            <a:ext cx="259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CHAGNE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) free)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371655" y="4450148"/>
            <a:ext cx="414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KING.FBI:WMD:YELLOW.PENTAGON.EMEA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259595" y="5279531"/>
            <a:ext cx="3997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0.1edb </a:t>
            </a:r>
            <a:r>
              <a:rPr lang="en-US" sz="800" strike="sngStrike" dirty="0" err="1"/>
              <a:t>employe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bruentt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ehair</a:t>
            </a:r>
            <a:r>
              <a:rPr lang="en-US" sz="800" dirty="0"/>
              <a:t>: “king has no power” </a:t>
            </a:r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dell.cleint.quest.edb</a:t>
            </a:r>
            <a:r>
              <a:rPr lang="en-US" sz="800" dirty="0"/>
              <a:t>.)v2F:BI:KIDNAPIGN  IPX picture </a:t>
            </a:r>
            <a:r>
              <a:rPr lang="en-US" sz="800" dirty="0" err="1"/>
              <a:t>visa.ty.lim</a:t>
            </a:r>
            <a:r>
              <a:rPr lang="en-US" sz="800" dirty="0"/>
              <a:t> picture v2:FBI:KIDANPPING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325100" y="2474588"/>
            <a:ext cx="1866900" cy="8188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1008705" y="2925909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starfox</a:t>
            </a:r>
            <a:r>
              <a:rPr lang="en-US" sz="800" strike="sngStrike" dirty="0"/>
              <a:t>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56869" y="1497670"/>
            <a:ext cx="1935198" cy="19682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879926" y="1881304"/>
            <a:ext cx="1405212" cy="16083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6632620" y="1881304"/>
            <a:ext cx="1652518" cy="166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6632620" y="4450148"/>
            <a:ext cx="1236372" cy="129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734096" y="2382596"/>
            <a:ext cx="3539313" cy="1576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96407" y="2448317"/>
            <a:ext cx="719227" cy="8652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17495" y="1616581"/>
            <a:ext cx="1376210" cy="54629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 2011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88753" y="1484504"/>
            <a:ext cx="8842260" cy="53381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784" y="3839972"/>
            <a:ext cx="352425" cy="5334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4670276" y="3437023"/>
            <a:ext cx="1047944" cy="93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868" y="3561847"/>
            <a:ext cx="992794" cy="988382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88832" y="3761109"/>
            <a:ext cx="538746" cy="6122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788185" y="3828528"/>
            <a:ext cx="4021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 ONSITE: </a:t>
            </a:r>
            <a:r>
              <a:rPr lang="en-US" dirty="0" err="1"/>
              <a:t>nonPolcieLangauge.</a:t>
            </a:r>
            <a:r>
              <a:rPr lang="en-US" sz="800" strike="sngStrike" dirty="0" err="1"/>
              <a:t>ligni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badabing</a:t>
            </a:r>
            <a:r>
              <a:rPr lang="en-US" sz="800" strike="sngStrike" dirty="0"/>
              <a:t>)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5427578" y="3543960"/>
            <a:ext cx="1100168" cy="109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519" y="3868861"/>
            <a:ext cx="450241" cy="19798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372" y="4742414"/>
            <a:ext cx="450241" cy="197988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58" y="4525901"/>
            <a:ext cx="661673" cy="66167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1028131" y="4644272"/>
            <a:ext cx="616857" cy="30008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600232" y="4539341"/>
            <a:ext cx="1290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ROUTE 1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43949" y="4548248"/>
            <a:ext cx="801039" cy="4949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77972" y="3786509"/>
            <a:ext cx="538746" cy="6122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3777952" y="3561847"/>
            <a:ext cx="1315044" cy="811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0673" y="2628313"/>
            <a:ext cx="2976009" cy="18293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82600" y="3663898"/>
            <a:ext cx="2070100" cy="533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60" y="1710661"/>
            <a:ext cx="2671508" cy="1493984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022460" y="2266859"/>
            <a:ext cx="934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SAM, W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10360" y="3519193"/>
            <a:ext cx="1077825" cy="11035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5863812" y="3739033"/>
            <a:ext cx="701315" cy="536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4102100" y="4730837"/>
            <a:ext cx="6707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386" y="4165850"/>
            <a:ext cx="1244065" cy="1238536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98251" y="5291312"/>
            <a:ext cx="1114982" cy="124539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71695" y="5313468"/>
            <a:ext cx="1020470" cy="1139824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02132" y="5249303"/>
            <a:ext cx="1199520" cy="1339816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04997" y="5326583"/>
            <a:ext cx="1044397" cy="1166550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5934629" y="5729793"/>
            <a:ext cx="1965727" cy="2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03" y="4104397"/>
            <a:ext cx="1241871" cy="1241871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000" y="1678070"/>
            <a:ext cx="1360583" cy="1360583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33" y="3247999"/>
            <a:ext cx="526381" cy="39427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014883" y="322194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382502" y="3097165"/>
            <a:ext cx="595625" cy="6962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20000" y="1638582"/>
            <a:ext cx="1494056" cy="15032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408841" y="3241759"/>
            <a:ext cx="591751" cy="4332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36204" y="2731154"/>
            <a:ext cx="655586" cy="826608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69390" y="2752575"/>
            <a:ext cx="558412" cy="7568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4670276" y="5249303"/>
            <a:ext cx="1421889" cy="11006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652845" y="2104607"/>
            <a:ext cx="1368170" cy="25046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5148" y="6493133"/>
            <a:ext cx="162944" cy="29828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10134" y="6442885"/>
            <a:ext cx="264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ATB.CHART.INTERUPTS</a:t>
            </a:r>
          </a:p>
        </p:txBody>
      </p:sp>
      <p:cxnSp>
        <p:nvCxnSpPr>
          <p:cNvPr id="98" name="Straight Connector 97"/>
          <p:cNvCxnSpPr>
            <a:stCxn id="95" idx="2"/>
            <a:endCxn id="96" idx="1"/>
          </p:cNvCxnSpPr>
          <p:nvPr/>
        </p:nvCxnSpPr>
        <p:spPr>
          <a:xfrm flipH="1" flipV="1">
            <a:off x="510134" y="6627551"/>
            <a:ext cx="6486" cy="163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8714703" y="1540635"/>
            <a:ext cx="654194" cy="493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662" y="4285783"/>
            <a:ext cx="1167078" cy="1167078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 flipV="1">
            <a:off x="10715169" y="4232936"/>
            <a:ext cx="222119" cy="99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 flipH="1" flipV="1">
            <a:off x="9538099" y="2902320"/>
            <a:ext cx="1329470" cy="2479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10744273" y="5036692"/>
            <a:ext cx="95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Suite</a:t>
            </a:r>
          </a:p>
          <a:p>
            <a:r>
              <a:rPr lang="en-US" dirty="0" err="1"/>
              <a:t>polester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 flipH="1">
            <a:off x="5622567" y="5542207"/>
            <a:ext cx="5121706" cy="416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77914" y="1556734"/>
            <a:ext cx="8670075" cy="5422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10302635" y="2254219"/>
            <a:ext cx="1395489" cy="229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H="1" flipV="1">
            <a:off x="1002828" y="4426724"/>
            <a:ext cx="570234" cy="8001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 flipV="1">
            <a:off x="5863812" y="4232936"/>
            <a:ext cx="1570928" cy="1058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V="1">
            <a:off x="7725297" y="4206196"/>
            <a:ext cx="965123" cy="1067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94" y="4292307"/>
            <a:ext cx="1004093" cy="1004093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4726760" y="3868861"/>
            <a:ext cx="1487709" cy="1799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194846" y="4341442"/>
            <a:ext cx="8670075" cy="5422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4670276" y="4398772"/>
            <a:ext cx="1421889" cy="1005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4264" y="6431015"/>
            <a:ext cx="2782359" cy="3514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1650482" y="4867119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1986/87 CHECKPOINT CHARIL(1Y)</a:t>
            </a:r>
          </a:p>
        </p:txBody>
      </p:sp>
      <p:cxnSp>
        <p:nvCxnSpPr>
          <p:cNvPr id="131" name="Straight Connector 130"/>
          <p:cNvCxnSpPr/>
          <p:nvPr/>
        </p:nvCxnSpPr>
        <p:spPr>
          <a:xfrm flipH="1" flipV="1">
            <a:off x="850815" y="4540312"/>
            <a:ext cx="570234" cy="8001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322145" y="5375976"/>
            <a:ext cx="438963" cy="877926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 flipV="1">
            <a:off x="1890725" y="5404386"/>
            <a:ext cx="1205898" cy="849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88419" y="5394344"/>
            <a:ext cx="423617" cy="9556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3096623" y="4457628"/>
            <a:ext cx="1402806" cy="7916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3479795" y="4720595"/>
            <a:ext cx="0" cy="415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/>
          <p:cNvSpPr/>
          <p:nvPr/>
        </p:nvSpPr>
        <p:spPr>
          <a:xfrm>
            <a:off x="3672114" y="4867119"/>
            <a:ext cx="319315" cy="2154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3498449" y="4548248"/>
            <a:ext cx="124214" cy="182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/>
          <p:cNvSpPr/>
          <p:nvPr/>
        </p:nvSpPr>
        <p:spPr>
          <a:xfrm>
            <a:off x="3707717" y="4481877"/>
            <a:ext cx="110815" cy="2185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H="1" flipV="1">
            <a:off x="3229760" y="4197860"/>
            <a:ext cx="1043649" cy="1255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Picture 14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581585" y="4151187"/>
            <a:ext cx="322801" cy="217619"/>
          </a:xfrm>
          <a:prstGeom prst="rect">
            <a:avLst/>
          </a:prstGeom>
        </p:spPr>
      </p:pic>
      <p:cxnSp>
        <p:nvCxnSpPr>
          <p:cNvPr id="152" name="Straight Connector 151"/>
          <p:cNvCxnSpPr>
            <a:stCxn id="126" idx="1"/>
          </p:cNvCxnSpPr>
          <p:nvPr/>
        </p:nvCxnSpPr>
        <p:spPr>
          <a:xfrm>
            <a:off x="10194846" y="7052505"/>
            <a:ext cx="617753" cy="22666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639729" y="4987966"/>
            <a:ext cx="5918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1D8723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64813" y="4436360"/>
            <a:ext cx="1523229" cy="10539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90368" y="4254443"/>
            <a:ext cx="1523229" cy="10539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19" y="2193877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679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52171" y="1767840"/>
            <a:ext cx="82876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name: </a:t>
            </a:r>
            <a:r>
              <a:rPr lang="en-US" dirty="0" err="1"/>
              <a:t>jdbc</a:t>
            </a:r>
            <a:r>
              <a:rPr lang="en-US" dirty="0"/>
              <a:t>\/</a:t>
            </a:r>
            <a:r>
              <a:rPr lang="en-US" dirty="0" err="1"/>
              <a:t>nonPolice</a:t>
            </a:r>
            <a:r>
              <a:rPr lang="en-US" dirty="0"/>
              <a:t>: First component in name </a:t>
            </a:r>
            <a:r>
              <a:rPr lang="en-US" dirty="0" err="1"/>
              <a:t>nonPolice</a:t>
            </a:r>
            <a:r>
              <a:rPr lang="en-US" dirty="0"/>
              <a:t> not found.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942" y="1561959"/>
            <a:ext cx="1132114" cy="39188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942" y="1953845"/>
            <a:ext cx="1132114" cy="3918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49940" y="4010034"/>
            <a:ext cx="11335658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9940" y="5016322"/>
            <a:ext cx="11335658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49940" y="5940327"/>
            <a:ext cx="11335658" cy="29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8229" y="1482516"/>
            <a:ext cx="1242285" cy="97704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621486" y="1561959"/>
            <a:ext cx="1843314" cy="783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70085" y="1539787"/>
            <a:ext cx="7156858" cy="8408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52171" y="1776883"/>
            <a:ext cx="6691087" cy="424977"/>
          </a:xfrm>
          <a:prstGeom prst="rect">
            <a:avLst/>
          </a:prstGeom>
          <a:solidFill>
            <a:srgbClr val="FFFF99">
              <a:alpha val="3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902857" y="1539787"/>
            <a:ext cx="1741714" cy="61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555" y="4302992"/>
            <a:ext cx="620690" cy="50353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6469" y="4107269"/>
            <a:ext cx="1132772" cy="8408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28169" y="43170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934569" y="4449374"/>
            <a:ext cx="1393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Skim reading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239827" y="4610702"/>
            <a:ext cx="1952171" cy="4056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DEBORAH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97748" y="4158360"/>
            <a:ext cx="113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Grade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4" y="4099690"/>
            <a:ext cx="885629" cy="88562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2148440" y="4302992"/>
            <a:ext cx="1596573" cy="503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664" y="5159504"/>
            <a:ext cx="481536" cy="7658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4" y="5039747"/>
            <a:ext cx="885629" cy="88562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84532" y="5144335"/>
            <a:ext cx="449201" cy="6987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820" y="5123487"/>
            <a:ext cx="801889" cy="8018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512" y="5266249"/>
            <a:ext cx="3085714" cy="552381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4930512" y="5123487"/>
            <a:ext cx="2936229" cy="695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6469" y="5143838"/>
            <a:ext cx="5683193" cy="8408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239827" y="4066127"/>
            <a:ext cx="1952171" cy="5110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39826" y="5161902"/>
            <a:ext cx="1952171" cy="5110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239827" y="1651017"/>
            <a:ext cx="1952171" cy="5110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</a:t>
            </a:r>
          </a:p>
        </p:txBody>
      </p:sp>
      <p:sp>
        <p:nvSpPr>
          <p:cNvPr id="42" name="Rectangle 41"/>
          <p:cNvSpPr/>
          <p:nvPr/>
        </p:nvSpPr>
        <p:spPr>
          <a:xfrm>
            <a:off x="510762" y="526624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2" y="1652366"/>
            <a:ext cx="343712" cy="34944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687432" y="5266249"/>
            <a:ext cx="2080277" cy="40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938706" y="2538299"/>
            <a:ext cx="565800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db2_1        | </a:t>
            </a:r>
          </a:p>
          <a:p>
            <a:r>
              <a:rPr lang="en-US" sz="800" dirty="0"/>
              <a:t>db2_1        | 2023-10-05-16.02.32.142930+000 I1624007E551          LEVEL: Event</a:t>
            </a:r>
          </a:p>
          <a:p>
            <a:r>
              <a:rPr lang="en-US" sz="800" dirty="0"/>
              <a:t>db2_1        | PID     : 18185                TID : 140424601659136 PROC : db2sysc 0</a:t>
            </a:r>
          </a:p>
          <a:p>
            <a:r>
              <a:rPr lang="en-US" sz="800" dirty="0"/>
              <a:t>db2_1        | INSTANCE: db2inst1             NODE : 000            DB   : NPOLICE</a:t>
            </a:r>
          </a:p>
          <a:p>
            <a:r>
              <a:rPr lang="en-US" sz="800" dirty="0"/>
              <a:t>db2_1        | APPHDL  : 0-39                 APPID: *LOCAL.DB2.231005160132</a:t>
            </a:r>
          </a:p>
          <a:p>
            <a:r>
              <a:rPr lang="en-US" sz="800" dirty="0"/>
              <a:t>db2_1        | AUTHID  : DB2INST1             HOSTNAME: a9743677f9a6</a:t>
            </a:r>
          </a:p>
          <a:p>
            <a:r>
              <a:rPr lang="en-US" sz="800" dirty="0"/>
              <a:t>db2_1        | EDUID   : 97                   EDUNAME: db2stmm (NPOLICE) 0</a:t>
            </a:r>
          </a:p>
          <a:p>
            <a:r>
              <a:rPr lang="en-US" sz="800" dirty="0"/>
              <a:t>db2_1        | FUNCTION: DB2 UDB, </a:t>
            </a:r>
            <a:r>
              <a:rPr lang="en-US" sz="800" dirty="0" err="1"/>
              <a:t>config</a:t>
            </a:r>
            <a:r>
              <a:rPr lang="en-US" sz="800" dirty="0"/>
              <a:t>/install, </a:t>
            </a:r>
            <a:r>
              <a:rPr lang="en-US" sz="800" dirty="0" err="1"/>
              <a:t>sqlfLogUpdateCfgParam</a:t>
            </a:r>
            <a:r>
              <a:rPr lang="en-US" sz="800" dirty="0"/>
              <a:t>, probe:20</a:t>
            </a:r>
          </a:p>
          <a:p>
            <a:r>
              <a:rPr lang="en-US" sz="800" dirty="0"/>
              <a:t>db2_1        | CHANGE  : STMM CFG DB NPOLICE : "</a:t>
            </a:r>
            <a:r>
              <a:rPr lang="en-US" sz="800" dirty="0" err="1"/>
              <a:t>Database_memory</a:t>
            </a:r>
            <a:r>
              <a:rPr lang="en-US" sz="800" dirty="0"/>
              <a:t>" From: "271872" &lt;automatic&gt;  To: "276053" &lt;automatic&gt; </a:t>
            </a:r>
          </a:p>
          <a:p>
            <a:r>
              <a:rPr lang="en-US" sz="800" dirty="0"/>
              <a:t>websphere_1  |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70085" y="2490436"/>
            <a:ext cx="7156858" cy="14477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336471" y="2723494"/>
            <a:ext cx="2991623" cy="1101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8806" y="1425892"/>
            <a:ext cx="12192000" cy="54321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8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744" y="3909787"/>
            <a:ext cx="7896225" cy="2667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440" y="2748635"/>
            <a:ext cx="7986529" cy="62602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83771" y="2748635"/>
            <a:ext cx="1016000" cy="848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1" y="1724615"/>
            <a:ext cx="812800" cy="7066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240" y="1677208"/>
            <a:ext cx="1082485" cy="80045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631543" y="1677208"/>
            <a:ext cx="1244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Active </a:t>
            </a:r>
            <a:r>
              <a:rPr lang="en-US" dirty="0" err="1"/>
              <a:t>mq</a:t>
            </a:r>
            <a:endParaRPr lang="en-US" dirty="0"/>
          </a:p>
          <a:p>
            <a:r>
              <a:rPr lang="en-US" dirty="0"/>
              <a:t>Rabbit </a:t>
            </a:r>
            <a:r>
              <a:rPr lang="en-US" dirty="0" err="1"/>
              <a:t>mq</a:t>
            </a:r>
            <a:endParaRPr lang="en-US" dirty="0"/>
          </a:p>
          <a:p>
            <a:r>
              <a:rPr lang="en-US" dirty="0"/>
              <a:t>Apache </a:t>
            </a:r>
            <a:r>
              <a:rPr lang="en-US" dirty="0" err="1"/>
              <a:t>mq</a:t>
            </a:r>
            <a:endParaRPr lang="en-US" dirty="0"/>
          </a:p>
          <a:p>
            <a:r>
              <a:rPr lang="en-US" dirty="0"/>
              <a:t>.. </a:t>
            </a:r>
            <a:r>
              <a:rPr lang="en-US" dirty="0" err="1"/>
              <a:t>mq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80203" y="1492542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1950 MQ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809354" y="1492542"/>
            <a:ext cx="482417" cy="481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ight Arrow 15"/>
          <p:cNvSpPr/>
          <p:nvPr/>
        </p:nvSpPr>
        <p:spPr>
          <a:xfrm>
            <a:off x="4436389" y="1741786"/>
            <a:ext cx="1016000" cy="8481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370286" y="1644531"/>
            <a:ext cx="1262743" cy="1233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31543" y="1677208"/>
            <a:ext cx="1383407" cy="107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99771" y="2597261"/>
            <a:ext cx="8099198" cy="1071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820" y="2230015"/>
            <a:ext cx="711818" cy="91764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37513" y="2244690"/>
            <a:ext cx="780322" cy="8882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291771" y="1628132"/>
            <a:ext cx="1320800" cy="897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467429" y="1358699"/>
            <a:ext cx="2520936" cy="982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98171" y="3841911"/>
            <a:ext cx="8345715" cy="25298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99771" y="1644531"/>
            <a:ext cx="2254697" cy="9417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106" y="3972361"/>
            <a:ext cx="2059276" cy="226895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90708" y="3958184"/>
            <a:ext cx="2224072" cy="2297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6955" y="4006582"/>
            <a:ext cx="2235534" cy="2259266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36955" y="3937327"/>
            <a:ext cx="2224072" cy="2297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6448730" y="1557120"/>
            <a:ext cx="1427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CONSULTING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710" y="1904812"/>
            <a:ext cx="711818" cy="91764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96108" y="1919487"/>
            <a:ext cx="780322" cy="8882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6190" y="4163892"/>
            <a:ext cx="1838095" cy="181904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84072" y="3924760"/>
            <a:ext cx="2224072" cy="2297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640" y="4035934"/>
            <a:ext cx="1602888" cy="21482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42905" y="3909787"/>
            <a:ext cx="2224072" cy="2297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972222" y="4426658"/>
            <a:ext cx="2009155" cy="1732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389235" y="39157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309728" y="417839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 PAYMENTS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796" y="4180201"/>
            <a:ext cx="1358673" cy="181156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620347" y="3937327"/>
            <a:ext cx="1658293" cy="2297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10485148" y="4285056"/>
            <a:ext cx="1358509" cy="1706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743" y="5623669"/>
            <a:ext cx="654571" cy="85061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612637" y="5586326"/>
            <a:ext cx="779289" cy="8976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9448800" y="5497805"/>
            <a:ext cx="1233622" cy="1146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484640" y="2450595"/>
            <a:ext cx="1602888" cy="644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363474" y="1871849"/>
            <a:ext cx="1703297" cy="867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5684072" y="2056657"/>
            <a:ext cx="654031" cy="451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351610" y="1971040"/>
            <a:ext cx="2717372" cy="421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0272285" y="1419810"/>
            <a:ext cx="1946086" cy="545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MILITARY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2752" y="1395378"/>
            <a:ext cx="12281831" cy="54167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71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893" y="1772284"/>
            <a:ext cx="834225" cy="5551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5939507" y="2275895"/>
            <a:ext cx="5659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https://developer.ibm.com/tutorials/mq-develop-mq-jms/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027265"/>
              </p:ext>
            </p:extLst>
          </p:nvPr>
        </p:nvGraphicFramePr>
        <p:xfrm>
          <a:off x="675031" y="2503426"/>
          <a:ext cx="12049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ackager Shell Object" showAsIcon="1" r:id="rId4" imgW="1205640" imgH="532800" progId="Package">
                  <p:embed/>
                </p:oleObj>
              </mc:Choice>
              <mc:Fallback>
                <p:oleObj name="Packager Shell Object" showAsIcon="1" r:id="rId4" imgW="12056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5031" y="2503426"/>
                        <a:ext cx="120491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1315" y="2173396"/>
            <a:ext cx="783771" cy="10695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5315" y="2109894"/>
            <a:ext cx="2093905" cy="132046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2336800" y="1971040"/>
            <a:ext cx="1248228" cy="1299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11315" y="2081834"/>
            <a:ext cx="783771" cy="11891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2090057" y="2173396"/>
            <a:ext cx="1625258" cy="1069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336800" y="1607712"/>
            <a:ext cx="1378515" cy="37824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Wells Fargo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11315" y="3430358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Sunil Raj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90057" y="132127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INTERNET PAYMENTS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9134" y="4055866"/>
            <a:ext cx="3900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Armand </a:t>
            </a:r>
            <a:r>
              <a:rPr lang="en-US" strike="sngStrike" dirty="0" err="1"/>
              <a:t>Achildad</a:t>
            </a:r>
            <a:r>
              <a:rPr lang="en-US" strike="sngStrike" dirty="0"/>
              <a:t>, </a:t>
            </a:r>
            <a:r>
              <a:rPr lang="en-US" dirty="0"/>
              <a:t>INTERNET PAYMENTS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7344" y="5268631"/>
            <a:ext cx="1187551" cy="103239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19" y="5210344"/>
            <a:ext cx="1115785" cy="11157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14" y="3976678"/>
            <a:ext cx="852297" cy="52449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14" y="4688114"/>
            <a:ext cx="803962" cy="8039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820" y="5918991"/>
            <a:ext cx="1133475" cy="63817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986971" y="3795465"/>
            <a:ext cx="11205029" cy="54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6096000" y="3523794"/>
            <a:ext cx="1477293" cy="318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0" name="Rectangle 69"/>
          <p:cNvSpPr/>
          <p:nvPr/>
        </p:nvSpPr>
        <p:spPr>
          <a:xfrm>
            <a:off x="5917040" y="4089228"/>
            <a:ext cx="1593407" cy="552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944170" y="4793734"/>
            <a:ext cx="1593407" cy="552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834366" y="5801310"/>
            <a:ext cx="1593407" cy="552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9377344" y="5023867"/>
            <a:ext cx="1187551" cy="1340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153669" y="468449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DB_WRITE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9028971" y="4704661"/>
            <a:ext cx="1048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MQ_PUT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976" y="4141340"/>
            <a:ext cx="528286" cy="52828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377344" y="3821770"/>
            <a:ext cx="12362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nonPoliceScheduler</a:t>
            </a:r>
            <a:endParaRPr lang="en-US" sz="1000" b="1" dirty="0"/>
          </a:p>
        </p:txBody>
      </p:sp>
      <p:cxnSp>
        <p:nvCxnSpPr>
          <p:cNvPr id="80" name="Straight Connector 79"/>
          <p:cNvCxnSpPr>
            <a:stCxn id="77" idx="1"/>
          </p:cNvCxnSpPr>
          <p:nvPr/>
        </p:nvCxnSpPr>
        <p:spPr>
          <a:xfrm>
            <a:off x="9706976" y="4405483"/>
            <a:ext cx="857919" cy="13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22381" y="4110091"/>
            <a:ext cx="237641" cy="5744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51964" y="4019673"/>
            <a:ext cx="1086236" cy="4630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704077" y="4706762"/>
            <a:ext cx="1086236" cy="7853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18440" y="5780749"/>
            <a:ext cx="1086236" cy="7853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6277565" y="4150443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600TPS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241975" y="4881707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600TPS</a:t>
            </a:r>
          </a:p>
        </p:txBody>
      </p:sp>
      <p:sp>
        <p:nvSpPr>
          <p:cNvPr id="90" name="Rectangle 89"/>
          <p:cNvSpPr/>
          <p:nvPr/>
        </p:nvSpPr>
        <p:spPr>
          <a:xfrm>
            <a:off x="6027381" y="5801614"/>
            <a:ext cx="1164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10,000TPS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4598554" y="5492076"/>
            <a:ext cx="1098957" cy="1155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530" y="5785372"/>
            <a:ext cx="844530" cy="86355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1480779" y="5747139"/>
            <a:ext cx="1748570" cy="8476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SALE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4084893" y="5579797"/>
            <a:ext cx="804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RETAIL</a:t>
            </a:r>
          </a:p>
        </p:txBody>
      </p:sp>
      <p:cxnSp>
        <p:nvCxnSpPr>
          <p:cNvPr id="97" name="Straight Connector 96"/>
          <p:cNvCxnSpPr/>
          <p:nvPr/>
        </p:nvCxnSpPr>
        <p:spPr>
          <a:xfrm>
            <a:off x="3494276" y="5585305"/>
            <a:ext cx="4183781" cy="251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4716887" y="3745398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</a:t>
            </a:r>
          </a:p>
        </p:txBody>
      </p:sp>
      <p:cxnSp>
        <p:nvCxnSpPr>
          <p:cNvPr id="100" name="Straight Connector 99"/>
          <p:cNvCxnSpPr/>
          <p:nvPr/>
        </p:nvCxnSpPr>
        <p:spPr>
          <a:xfrm>
            <a:off x="3514530" y="3822555"/>
            <a:ext cx="4163527" cy="73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endCxn id="98" idx="3"/>
          </p:cNvCxnSpPr>
          <p:nvPr/>
        </p:nvCxnSpPr>
        <p:spPr>
          <a:xfrm flipV="1">
            <a:off x="4762267" y="3930064"/>
            <a:ext cx="1069028" cy="552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4762267" y="4667278"/>
            <a:ext cx="1133951" cy="671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H="1" flipV="1">
            <a:off x="5085733" y="5728090"/>
            <a:ext cx="618943" cy="1007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Can 106"/>
          <p:cNvSpPr/>
          <p:nvPr/>
        </p:nvSpPr>
        <p:spPr>
          <a:xfrm>
            <a:off x="10699837" y="5300586"/>
            <a:ext cx="1267926" cy="1064155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0564895" y="5210344"/>
            <a:ext cx="1402868" cy="118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948959" y="5214364"/>
            <a:ext cx="1402868" cy="1185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76738" y="5184779"/>
            <a:ext cx="1365664" cy="11413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378070" y="5221843"/>
            <a:ext cx="1186825" cy="11413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672916" y="5241452"/>
            <a:ext cx="1294847" cy="11413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1033584" y="483920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Algoritm</a:t>
            </a:r>
            <a:endParaRPr lang="en-US" b="1" dirty="0"/>
          </a:p>
        </p:txBody>
      </p:sp>
      <p:sp>
        <p:nvSpPr>
          <p:cNvPr id="115" name="TextBox 114"/>
          <p:cNvSpPr txBox="1"/>
          <p:nvPr/>
        </p:nvSpPr>
        <p:spPr>
          <a:xfrm>
            <a:off x="203200" y="45433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054652" y="4039503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Every 60 Seconds</a:t>
            </a:r>
          </a:p>
          <a:p>
            <a:r>
              <a:rPr lang="en-US" sz="800" dirty="0" err="1"/>
              <a:t>nonPoliceSQL.INERSTE</a:t>
            </a:r>
            <a:r>
              <a:rPr lang="en-US" sz="800" dirty="0"/>
              <a:t>(1000 RECORDS)</a:t>
            </a:r>
          </a:p>
          <a:p>
            <a:r>
              <a:rPr lang="en-US" sz="800" dirty="0"/>
              <a:t>1 </a:t>
            </a:r>
            <a:r>
              <a:rPr lang="en-US" sz="800" dirty="0" err="1"/>
              <a:t>nonPoliceDB.nonPoliceConnectoin</a:t>
            </a:r>
            <a:endParaRPr lang="en-US" sz="800" dirty="0"/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9706976" y="4150443"/>
            <a:ext cx="446693" cy="491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8321866" y="3480635"/>
            <a:ext cx="3628137" cy="3645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2015 Dec. !Auschwitz(Peak Season)</a:t>
            </a:r>
          </a:p>
        </p:txBody>
      </p:sp>
      <p:cxnSp>
        <p:nvCxnSpPr>
          <p:cNvPr id="122" name="Straight Connector 121"/>
          <p:cNvCxnSpPr>
            <a:stCxn id="120" idx="1"/>
          </p:cNvCxnSpPr>
          <p:nvPr/>
        </p:nvCxnSpPr>
        <p:spPr>
          <a:xfrm>
            <a:off x="8321866" y="3662914"/>
            <a:ext cx="3645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978" y="2930322"/>
            <a:ext cx="528286" cy="528286"/>
          </a:xfrm>
          <a:prstGeom prst="rect">
            <a:avLst/>
          </a:prstGeom>
        </p:spPr>
      </p:pic>
      <p:cxnSp>
        <p:nvCxnSpPr>
          <p:cNvPr id="124" name="Straight Connector 123"/>
          <p:cNvCxnSpPr>
            <a:stCxn id="123" idx="1"/>
          </p:cNvCxnSpPr>
          <p:nvPr/>
        </p:nvCxnSpPr>
        <p:spPr>
          <a:xfrm>
            <a:off x="9756978" y="3194465"/>
            <a:ext cx="857919" cy="137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72383" y="2899073"/>
            <a:ext cx="237641" cy="5744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9756978" y="2939425"/>
            <a:ext cx="446693" cy="491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9706976" y="2939425"/>
            <a:ext cx="578288" cy="39289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14478" y="3821717"/>
            <a:ext cx="11377522" cy="3058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3715315" y="6097285"/>
            <a:ext cx="369578" cy="837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 flipV="1">
            <a:off x="1033584" y="5184779"/>
            <a:ext cx="1927330" cy="133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982511" y="1801518"/>
            <a:ext cx="565455" cy="685287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43966" y="1597754"/>
            <a:ext cx="1661291" cy="8415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4048612" y="1627068"/>
            <a:ext cx="4094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2006 525 </a:t>
            </a:r>
            <a:r>
              <a:rPr lang="en-US" dirty="0" err="1"/>
              <a:t>Marktet</a:t>
            </a:r>
            <a:r>
              <a:rPr lang="en-US" dirty="0"/>
              <a:t>, Wells Fargo, JFK(BPM) 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69531" y="1471572"/>
            <a:ext cx="11377522" cy="2355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0272285" y="1419810"/>
            <a:ext cx="1946086" cy="54581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MILITARY</a:t>
            </a:r>
          </a:p>
        </p:txBody>
      </p:sp>
      <p:sp>
        <p:nvSpPr>
          <p:cNvPr id="84" name="Rectangle 83"/>
          <p:cNvSpPr/>
          <p:nvPr/>
        </p:nvSpPr>
        <p:spPr>
          <a:xfrm>
            <a:off x="10245914" y="2020759"/>
            <a:ext cx="1946086" cy="56787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ATOMCLOCK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203200" y="23274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</p:spTree>
    <p:extLst>
      <p:ext uri="{BB962C8B-B14F-4D97-AF65-F5344CB8AC3E}">
        <p14:creationId xmlns:p14="http://schemas.microsoft.com/office/powerpoint/2010/main" val="233842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1401</TotalTime>
  <Words>1994</Words>
  <Application>Microsoft Office PowerPoint</Application>
  <PresentationFormat>Widescreen</PresentationFormat>
  <Paragraphs>514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Google Sans</vt:lpstr>
      <vt:lpstr>IBM Plex Mono</vt:lpstr>
      <vt:lpstr>IBM Plex Sans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custom-tc-ems17@FortWorthPublicLibrary.org</cp:lastModifiedBy>
  <cp:revision>155</cp:revision>
  <dcterms:created xsi:type="dcterms:W3CDTF">2023-09-30T19:31:08Z</dcterms:created>
  <dcterms:modified xsi:type="dcterms:W3CDTF">2023-10-06T00:08:24Z</dcterms:modified>
</cp:coreProperties>
</file>